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dvent Pro SemiBold"/>
      <p:regular r:id="rId24"/>
      <p:bold r:id="rId25"/>
    </p:embeddedFont>
    <p:embeddedFont>
      <p:font typeface="Fira Sans Condensed Medium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  <p:embeddedFont>
      <p:font typeface="Share Tech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iqdCRBj7I1n4g1LXIGLAfhEueW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dventPro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CondensedMedium-regular.fntdata"/><Relationship Id="rId25" Type="http://schemas.openxmlformats.org/officeDocument/2006/relationships/font" Target="fonts/AdventProSemiBold-bold.fntdata"/><Relationship Id="rId28" Type="http://schemas.openxmlformats.org/officeDocument/2006/relationships/font" Target="fonts/FiraSansCondensedMedium-italic.fntdata"/><Relationship Id="rId27" Type="http://schemas.openxmlformats.org/officeDocument/2006/relationships/font" Target="fonts/FiraSansCondensed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ShareTech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</a:t>
            </a:r>
            <a:r>
              <a:rPr lang="en"/>
              <a:t>ime,speed, density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❌ 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</a:t>
            </a:r>
            <a:r>
              <a:rPr lang="en"/>
              <a:t>ixed equipment：</a:t>
            </a:r>
            <a:r>
              <a:rPr lang="en"/>
              <a:t>5个月</a:t>
            </a:r>
            <a:r>
              <a:rPr lang="en"/>
              <a:t>停留4个月以上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5个月每天都在的只有3个devices。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cade4b9e3c_3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gcade4b9e3c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473d178d8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d473d178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473d178d8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d473d178d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警报系统 Enhance detection and response efficiency to emergencies and maintenance needs.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6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6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6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6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6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6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6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6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56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8" name="Google Shape;18;p5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56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56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3" name="Google Shape;23;p5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56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5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56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9" name="Google Shape;29;p56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6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6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6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56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6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56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5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11" name="Google Shape;211;p65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5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5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5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6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3" name="Google Shape;223;p66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6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6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6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6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6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66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230" name="Google Shape;230;p6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66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6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6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66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37" name="Google Shape;237;p6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66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40" name="Google Shape;240;p6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66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243" name="Google Shape;243;p6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66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46" name="Google Shape;246;p66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6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6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6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66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251" name="Google Shape;251;p66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6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6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66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66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56" name="Google Shape;256;p6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66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259" name="Google Shape;259;p6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66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66"/>
          <p:cNvGrpSpPr/>
          <p:nvPr/>
        </p:nvGrpSpPr>
        <p:grpSpPr>
          <a:xfrm>
            <a:off x="4095146" y="-859690"/>
            <a:ext cx="199001" cy="2139770"/>
            <a:chOff x="8008096" y="2108910"/>
            <a:chExt cx="199001" cy="2139770"/>
          </a:xfrm>
        </p:grpSpPr>
        <p:sp>
          <p:nvSpPr>
            <p:cNvPr id="263" name="Google Shape;263;p6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66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266" name="Google Shape;266;p6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66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269" name="Google Shape;269;p6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66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6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7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5" name="Google Shape;275;p67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6" name="Google Shape;276;p67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" sz="10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7" name="Google Shape;277;p67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7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7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7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7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67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67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7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67"/>
          <p:cNvGrpSpPr/>
          <p:nvPr/>
        </p:nvGrpSpPr>
        <p:grpSpPr>
          <a:xfrm>
            <a:off x="6669746" y="-389684"/>
            <a:ext cx="143766" cy="2106420"/>
            <a:chOff x="6780548" y="337714"/>
            <a:chExt cx="133252" cy="1952377"/>
          </a:xfrm>
        </p:grpSpPr>
        <p:sp>
          <p:nvSpPr>
            <p:cNvPr id="286" name="Google Shape;286;p67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7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67"/>
          <p:cNvGrpSpPr/>
          <p:nvPr/>
        </p:nvGrpSpPr>
        <p:grpSpPr>
          <a:xfrm>
            <a:off x="1510029" y="507749"/>
            <a:ext cx="203534" cy="2663108"/>
            <a:chOff x="250617" y="2402301"/>
            <a:chExt cx="188650" cy="2468355"/>
          </a:xfrm>
        </p:grpSpPr>
        <p:sp>
          <p:nvSpPr>
            <p:cNvPr id="289" name="Google Shape;289;p67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7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7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7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67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294" name="Google Shape;294;p67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7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7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67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7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67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300" name="Google Shape;300;p6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67"/>
          <p:cNvGrpSpPr/>
          <p:nvPr/>
        </p:nvGrpSpPr>
        <p:grpSpPr>
          <a:xfrm>
            <a:off x="8568723" y="2184809"/>
            <a:ext cx="214702" cy="2308598"/>
            <a:chOff x="8008096" y="2108910"/>
            <a:chExt cx="199001" cy="2139770"/>
          </a:xfrm>
        </p:grpSpPr>
        <p:sp>
          <p:nvSpPr>
            <p:cNvPr id="303" name="Google Shape;303;p67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7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67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67"/>
          <p:cNvGrpSpPr/>
          <p:nvPr/>
        </p:nvGrpSpPr>
        <p:grpSpPr>
          <a:xfrm>
            <a:off x="8221223" y="9"/>
            <a:ext cx="214702" cy="2308598"/>
            <a:chOff x="8008096" y="2108910"/>
            <a:chExt cx="199001" cy="2139770"/>
          </a:xfrm>
        </p:grpSpPr>
        <p:sp>
          <p:nvSpPr>
            <p:cNvPr id="307" name="Google Shape;307;p67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7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8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8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2" name="Google Shape;312;p68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8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8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8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8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68"/>
          <p:cNvGrpSpPr/>
          <p:nvPr/>
        </p:nvGrpSpPr>
        <p:grpSpPr>
          <a:xfrm>
            <a:off x="8148521" y="3004593"/>
            <a:ext cx="98059" cy="1147595"/>
            <a:chOff x="3347921" y="16006"/>
            <a:chExt cx="98059" cy="1147595"/>
          </a:xfrm>
        </p:grpSpPr>
        <p:sp>
          <p:nvSpPr>
            <p:cNvPr id="318" name="Google Shape;318;p6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68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321" name="Google Shape;321;p6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68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324" name="Google Shape;324;p6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68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8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9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0" name="Google Shape;330;p69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1" name="Google Shape;331;p69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2" name="Google Shape;332;p69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3" name="Google Shape;333;p69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34" name="Google Shape;334;p69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9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9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69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69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39" name="Google Shape;339;p6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69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9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0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70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70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347" name="Google Shape;347;p7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70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70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352" name="Google Shape;352;p7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7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70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70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356" name="Google Shape;356;p7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70"/>
          <p:cNvGrpSpPr/>
          <p:nvPr/>
        </p:nvGrpSpPr>
        <p:grpSpPr>
          <a:xfrm>
            <a:off x="520996" y="1091548"/>
            <a:ext cx="199001" cy="2139770"/>
            <a:chOff x="8008096" y="2108910"/>
            <a:chExt cx="199001" cy="2139770"/>
          </a:xfrm>
        </p:grpSpPr>
        <p:sp>
          <p:nvSpPr>
            <p:cNvPr id="359" name="Google Shape;359;p7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70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70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70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1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2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8" name="Google Shape;368;p72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9" name="Google Shape;369;p72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2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72"/>
          <p:cNvGrpSpPr/>
          <p:nvPr/>
        </p:nvGrpSpPr>
        <p:grpSpPr>
          <a:xfrm>
            <a:off x="8217007" y="3576772"/>
            <a:ext cx="188886" cy="1181532"/>
            <a:chOff x="2877432" y="975334"/>
            <a:chExt cx="188886" cy="1181532"/>
          </a:xfrm>
        </p:grpSpPr>
        <p:sp>
          <p:nvSpPr>
            <p:cNvPr id="375" name="Google Shape;375;p7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72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2"/>
          <p:cNvGrpSpPr/>
          <p:nvPr/>
        </p:nvGrpSpPr>
        <p:grpSpPr>
          <a:xfrm>
            <a:off x="7519346" y="3243318"/>
            <a:ext cx="98059" cy="1147595"/>
            <a:chOff x="3347921" y="16006"/>
            <a:chExt cx="98059" cy="1147595"/>
          </a:xfrm>
        </p:grpSpPr>
        <p:sp>
          <p:nvSpPr>
            <p:cNvPr id="380" name="Google Shape;380;p7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72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383" name="Google Shape;383;p7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72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386" name="Google Shape;386;p7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7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72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7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7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93" name="Google Shape;393;p7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72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72"/>
          <p:cNvGrpSpPr/>
          <p:nvPr/>
        </p:nvGrpSpPr>
        <p:grpSpPr>
          <a:xfrm>
            <a:off x="4920170" y="-496491"/>
            <a:ext cx="188886" cy="1181532"/>
            <a:chOff x="2877432" y="975334"/>
            <a:chExt cx="188886" cy="1181532"/>
          </a:xfrm>
        </p:grpSpPr>
        <p:sp>
          <p:nvSpPr>
            <p:cNvPr id="397" name="Google Shape;397;p7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p72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72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402" name="Google Shape;402;p7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72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405" name="Google Shape;405;p72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2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2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0" name="Google Shape;410;p7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1" name="Google Shape;411;p73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3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3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73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73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416" name="Google Shape;416;p7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73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73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2" name="Google Shape;422;p7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3" name="Google Shape;423;p7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" name="Google Shape;40;p5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" name="Google Shape;41;p5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2" name="Google Shape;42;p5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5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4" name="Google Shape;44;p5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" name="Google Shape;45;p5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6" name="Google Shape;46;p5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5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8" name="Google Shape;48;p5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8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58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8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8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8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58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68" name="Google Shape;68;p5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58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8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8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9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59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6" name="Google Shape;76;p59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77" name="Google Shape;77;p59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9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9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9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9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9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9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9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9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9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9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9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9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9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9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9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9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9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9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9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9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9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9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9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9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9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9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9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9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9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9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9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9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9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9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0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60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0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0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0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0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0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0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0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0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0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0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25" name="Google Shape;125;p60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60"/>
          <p:cNvSpPr txBox="1"/>
          <p:nvPr>
            <p:ph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7" name="Google Shape;127;p60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28" name="Google Shape;128;p60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60"/>
          <p:cNvSpPr txBox="1"/>
          <p:nvPr>
            <p:ph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0" name="Google Shape;130;p60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1" name="Google Shape;131;p60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132" name="Google Shape;132;p60"/>
          <p:cNvSpPr txBox="1"/>
          <p:nvPr>
            <p:ph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3" name="Google Shape;133;p60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1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136" name="Google Shape;136;p6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7" name="Google Shape;137;p61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138" name="Google Shape;138;p61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1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1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1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1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1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1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1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1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1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1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2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1" name="Google Shape;151;p62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" name="Google Shape;152;p62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3" name="Google Shape;153;p62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" name="Google Shape;154;p62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5" name="Google Shape;155;p62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6" name="Google Shape;156;p62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57" name="Google Shape;157;p62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8" name="Google Shape;158;p62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" name="Google Shape;159;p62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0" name="Google Shape;160;p62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p62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2" name="Google Shape;162;p62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p62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2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2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2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2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2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2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2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2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3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4" name="Google Shape;174;p63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5" name="Google Shape;175;p63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6" name="Google Shape;176;p63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7" name="Google Shape;177;p63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8" name="Google Shape;178;p63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63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0" name="Google Shape;180;p63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1" name="Google Shape;181;p63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82" name="Google Shape;182;p6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3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3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6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98" name="Google Shape;198;p6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6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4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3" name="Google Shape;203;p64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" name="Google Shape;204;p64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5" name="Google Shape;205;p64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6" name="Google Shape;206;p64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7" name="Google Shape;207;p64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8" name="Google Shape;208;p64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wikiwand.com/en/Southwest_Airlines_Flight_1392" TargetMode="External"/><Relationship Id="rId4" Type="http://schemas.openxmlformats.org/officeDocument/2006/relationships/hyperlink" Target="https://www.wikiwand.com/en/Austin%E2%80%93Bergstrom_International_Airpor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"/>
          <p:cNvSpPr txBox="1"/>
          <p:nvPr>
            <p:ph type="ctrTitle"/>
          </p:nvPr>
        </p:nvSpPr>
        <p:spPr>
          <a:xfrm>
            <a:off x="1521403" y="1522221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KIANA</a:t>
            </a:r>
            <a:br>
              <a:rPr lang="en" sz="5000"/>
            </a:br>
            <a:r>
              <a:rPr lang="en" sz="5000"/>
              <a:t>CONSULTING</a:t>
            </a:r>
            <a:br>
              <a:rPr lang="en" sz="5000"/>
            </a:br>
            <a:r>
              <a:rPr lang="en" sz="5000"/>
              <a:t>PHASE-I REPORT</a:t>
            </a:r>
            <a:endParaRPr sz="5000"/>
          </a:p>
        </p:txBody>
      </p:sp>
      <p:sp>
        <p:nvSpPr>
          <p:cNvPr id="431" name="Google Shape;431;p1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"/>
          <p:cNvSpPr/>
          <p:nvPr/>
        </p:nvSpPr>
        <p:spPr>
          <a:xfrm>
            <a:off x="5849426" y="3595650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1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8" name="Google Shape;438;p1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1"/>
          <p:cNvGrpSpPr/>
          <p:nvPr/>
        </p:nvGrpSpPr>
        <p:grpSpPr>
          <a:xfrm>
            <a:off x="6779846" y="337714"/>
            <a:ext cx="133252" cy="1952377"/>
            <a:chOff x="6780548" y="337714"/>
            <a:chExt cx="133252" cy="1952377"/>
          </a:xfrm>
        </p:grpSpPr>
        <p:sp>
          <p:nvSpPr>
            <p:cNvPr id="441" name="Google Shape;441;p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4" name="Google Shape;444;p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1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1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450" name="Google Shape;450;p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1"/>
          <p:cNvGrpSpPr/>
          <p:nvPr/>
        </p:nvGrpSpPr>
        <p:grpSpPr>
          <a:xfrm>
            <a:off x="4472500" y="3928605"/>
            <a:ext cx="199001" cy="867199"/>
            <a:chOff x="4475150" y="4052605"/>
            <a:chExt cx="199001" cy="867199"/>
          </a:xfrm>
        </p:grpSpPr>
        <p:sp>
          <p:nvSpPr>
            <p:cNvPr id="453" name="Google Shape;453;p1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6" name="Google Shape;456;p1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>
            <a:off x="269492" y="337721"/>
            <a:ext cx="2208450" cy="7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"/>
          <p:cNvSpPr txBox="1"/>
          <p:nvPr/>
        </p:nvSpPr>
        <p:spPr>
          <a:xfrm>
            <a:off x="5059529" y="3692749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 x Zones</a:t>
            </a:r>
            <a:endParaRPr b="0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"/>
          <p:cNvSpPr txBox="1"/>
          <p:nvPr>
            <p:ph type="ctrTitle"/>
          </p:nvPr>
        </p:nvSpPr>
        <p:spPr>
          <a:xfrm>
            <a:off x="898561" y="258756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OPERATION</a:t>
            </a:r>
            <a:endParaRPr/>
          </a:p>
        </p:txBody>
      </p:sp>
      <p:sp>
        <p:nvSpPr>
          <p:cNvPr id="688" name="Google Shape;688;p8"/>
          <p:cNvSpPr txBox="1"/>
          <p:nvPr>
            <p:ph idx="1" type="subTitle"/>
          </p:nvPr>
        </p:nvSpPr>
        <p:spPr>
          <a:xfrm>
            <a:off x="-5" y="2011421"/>
            <a:ext cx="2986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Prevent maintenance issue to ensure airport’s operational continuity </a:t>
            </a:r>
            <a:endParaRPr/>
          </a:p>
        </p:txBody>
      </p:sp>
      <p:sp>
        <p:nvSpPr>
          <p:cNvPr id="689" name="Google Shape;689;p8"/>
          <p:cNvSpPr txBox="1"/>
          <p:nvPr>
            <p:ph idx="3" type="subTitle"/>
          </p:nvPr>
        </p:nvSpPr>
        <p:spPr>
          <a:xfrm>
            <a:off x="6124556" y="2011425"/>
            <a:ext cx="2461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Ensure airport’s and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passengers’ safety </a:t>
            </a:r>
            <a:endParaRPr/>
          </a:p>
        </p:txBody>
      </p:sp>
      <p:sp>
        <p:nvSpPr>
          <p:cNvPr id="690" name="Google Shape;690;p8"/>
          <p:cNvSpPr txBox="1"/>
          <p:nvPr>
            <p:ph idx="2" type="ctrTitle"/>
          </p:nvPr>
        </p:nvSpPr>
        <p:spPr>
          <a:xfrm>
            <a:off x="6328918" y="2587569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691" name="Google Shape;691;p8"/>
          <p:cNvSpPr txBox="1"/>
          <p:nvPr>
            <p:ph idx="4" type="ctrTitle"/>
          </p:nvPr>
        </p:nvSpPr>
        <p:spPr>
          <a:xfrm>
            <a:off x="898561" y="3149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692" name="Google Shape;692;p8"/>
          <p:cNvSpPr txBox="1"/>
          <p:nvPr>
            <p:ph idx="5" type="subTitle"/>
          </p:nvPr>
        </p:nvSpPr>
        <p:spPr>
          <a:xfrm>
            <a:off x="898561" y="36413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Reduce response time for emergency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93" name="Google Shape;693;p8"/>
          <p:cNvSpPr txBox="1"/>
          <p:nvPr>
            <p:ph idx="6" type="ctrTitle"/>
          </p:nvPr>
        </p:nvSpPr>
        <p:spPr>
          <a:xfrm>
            <a:off x="6328918" y="3149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COST</a:t>
            </a:r>
            <a:endParaRPr/>
          </a:p>
        </p:txBody>
      </p:sp>
      <p:sp>
        <p:nvSpPr>
          <p:cNvPr id="694" name="Google Shape;694;p8"/>
          <p:cNvSpPr txBox="1"/>
          <p:nvPr>
            <p:ph idx="7" type="subTitle"/>
          </p:nvPr>
        </p:nvSpPr>
        <p:spPr>
          <a:xfrm>
            <a:off x="6250743" y="3677875"/>
            <a:ext cx="2575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Reduce manual labor cost &amp; security cost.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95" name="Google Shape;695;p8"/>
          <p:cNvSpPr/>
          <p:nvPr/>
        </p:nvSpPr>
        <p:spPr>
          <a:xfrm>
            <a:off x="3158276" y="1634325"/>
            <a:ext cx="2794205" cy="2794153"/>
          </a:xfrm>
          <a:custGeom>
            <a:rect b="b" l="l" r="r" t="t"/>
            <a:pathLst>
              <a:path extrusionOk="0" h="53592" w="53593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"/>
          <p:cNvSpPr/>
          <p:nvPr/>
        </p:nvSpPr>
        <p:spPr>
          <a:xfrm>
            <a:off x="3346849" y="1823525"/>
            <a:ext cx="2417042" cy="2416417"/>
          </a:xfrm>
          <a:custGeom>
            <a:rect b="b" l="l" r="r" t="t"/>
            <a:pathLst>
              <a:path extrusionOk="0" h="46347" w="46359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8"/>
          <p:cNvSpPr/>
          <p:nvPr/>
        </p:nvSpPr>
        <p:spPr>
          <a:xfrm>
            <a:off x="3455239" y="2011421"/>
            <a:ext cx="2120119" cy="2039932"/>
          </a:xfrm>
          <a:custGeom>
            <a:rect b="b" l="l" r="r" t="t"/>
            <a:pathLst>
              <a:path extrusionOk="0" h="39126" w="40664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8"/>
          <p:cNvSpPr/>
          <p:nvPr/>
        </p:nvSpPr>
        <p:spPr>
          <a:xfrm>
            <a:off x="3658254" y="2199786"/>
            <a:ext cx="1728515" cy="1663030"/>
          </a:xfrm>
          <a:custGeom>
            <a:rect b="b" l="l" r="r" t="t"/>
            <a:pathLst>
              <a:path extrusionOk="0" h="31897" w="33153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8"/>
          <p:cNvSpPr/>
          <p:nvPr/>
        </p:nvSpPr>
        <p:spPr>
          <a:xfrm rot="-8999970">
            <a:off x="3158338" y="1635069"/>
            <a:ext cx="2794158" cy="2793489"/>
          </a:xfrm>
          <a:prstGeom prst="blockArc">
            <a:avLst>
              <a:gd fmla="val 15791057" name="adj1"/>
              <a:gd fmla="val 10360267" name="adj2"/>
              <a:gd fmla="val 86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8"/>
          <p:cNvSpPr/>
          <p:nvPr/>
        </p:nvSpPr>
        <p:spPr>
          <a:xfrm>
            <a:off x="3346851" y="1823472"/>
            <a:ext cx="2417100" cy="2416500"/>
          </a:xfrm>
          <a:prstGeom prst="blockArc">
            <a:avLst>
              <a:gd fmla="val 18313733" name="adj1"/>
              <a:gd fmla="val 10538502" name="adj2"/>
              <a:gd fmla="val 100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8"/>
          <p:cNvSpPr/>
          <p:nvPr/>
        </p:nvSpPr>
        <p:spPr>
          <a:xfrm rot="4870002">
            <a:off x="3535795" y="2012307"/>
            <a:ext cx="2039591" cy="2038998"/>
          </a:xfrm>
          <a:prstGeom prst="blockArc">
            <a:avLst>
              <a:gd fmla="val 2412399" name="adj1"/>
              <a:gd fmla="val 10510293" name="adj2"/>
              <a:gd fmla="val 1218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8"/>
          <p:cNvSpPr/>
          <p:nvPr/>
        </p:nvSpPr>
        <p:spPr>
          <a:xfrm rot="788870">
            <a:off x="3727080" y="2203719"/>
            <a:ext cx="1656523" cy="1655939"/>
          </a:xfrm>
          <a:prstGeom prst="blockArc">
            <a:avLst>
              <a:gd fmla="val 19721094" name="adj1"/>
              <a:gd fmla="val 10510293" name="adj2"/>
              <a:gd fmla="val 1218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3" name="Google Shape;703;p8"/>
          <p:cNvCxnSpPr/>
          <p:nvPr/>
        </p:nvCxnSpPr>
        <p:spPr>
          <a:xfrm>
            <a:off x="2008520" y="3023775"/>
            <a:ext cx="1716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04" name="Google Shape;704;p8"/>
          <p:cNvCxnSpPr/>
          <p:nvPr/>
        </p:nvCxnSpPr>
        <p:spPr>
          <a:xfrm>
            <a:off x="2051744" y="3350825"/>
            <a:ext cx="15774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05" name="Google Shape;705;p8"/>
          <p:cNvCxnSpPr/>
          <p:nvPr/>
        </p:nvCxnSpPr>
        <p:spPr>
          <a:xfrm rot="10800000">
            <a:off x="5699244" y="3023775"/>
            <a:ext cx="1310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06" name="Google Shape;706;p8"/>
          <p:cNvCxnSpPr/>
          <p:nvPr/>
        </p:nvCxnSpPr>
        <p:spPr>
          <a:xfrm rot="10800000">
            <a:off x="5861544" y="3350825"/>
            <a:ext cx="1147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707" name="Google Shape;707;p8"/>
          <p:cNvGrpSpPr/>
          <p:nvPr/>
        </p:nvGrpSpPr>
        <p:grpSpPr>
          <a:xfrm>
            <a:off x="229148" y="229957"/>
            <a:ext cx="4608191" cy="461368"/>
            <a:chOff x="273483" y="2289703"/>
            <a:chExt cx="7198049" cy="1097449"/>
          </a:xfrm>
        </p:grpSpPr>
        <p:sp>
          <p:nvSpPr>
            <p:cNvPr id="708" name="Google Shape;708;p8"/>
            <p:cNvSpPr/>
            <p:nvPr/>
          </p:nvSpPr>
          <p:spPr>
            <a:xfrm>
              <a:off x="3050158" y="250471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273483" y="2506789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1545792" y="2289703"/>
              <a:ext cx="1763172" cy="1097449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5827607" y="250471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4442488" y="2506789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3" name="Google Shape;713;p8"/>
          <p:cNvSpPr/>
          <p:nvPr/>
        </p:nvSpPr>
        <p:spPr>
          <a:xfrm>
            <a:off x="371234" y="103587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8"/>
          <p:cNvSpPr txBox="1"/>
          <p:nvPr/>
        </p:nvSpPr>
        <p:spPr>
          <a:xfrm>
            <a:off x="751945" y="1008925"/>
            <a:ext cx="270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ADVANTAGES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9" name="Google Shape;719;p9"/>
          <p:cNvCxnSpPr/>
          <p:nvPr/>
        </p:nvCxnSpPr>
        <p:spPr>
          <a:xfrm>
            <a:off x="1526263" y="267200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0" name="Google Shape;720;p9"/>
          <p:cNvCxnSpPr/>
          <p:nvPr/>
        </p:nvCxnSpPr>
        <p:spPr>
          <a:xfrm>
            <a:off x="3563013" y="324400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1" name="Google Shape;721;p9"/>
          <p:cNvCxnSpPr/>
          <p:nvPr/>
        </p:nvCxnSpPr>
        <p:spPr>
          <a:xfrm>
            <a:off x="5599763" y="267200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2" name="Google Shape;722;p9"/>
          <p:cNvCxnSpPr/>
          <p:nvPr/>
        </p:nvCxnSpPr>
        <p:spPr>
          <a:xfrm>
            <a:off x="7636513" y="324400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9"/>
          <p:cNvCxnSpPr/>
          <p:nvPr/>
        </p:nvCxnSpPr>
        <p:spPr>
          <a:xfrm>
            <a:off x="1009575" y="3185550"/>
            <a:ext cx="7075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24" name="Google Shape;724;p9"/>
          <p:cNvGrpSpPr/>
          <p:nvPr/>
        </p:nvGrpSpPr>
        <p:grpSpPr>
          <a:xfrm>
            <a:off x="1347900" y="2998800"/>
            <a:ext cx="373500" cy="373500"/>
            <a:chOff x="1372725" y="1912500"/>
            <a:chExt cx="373500" cy="373500"/>
          </a:xfrm>
        </p:grpSpPr>
        <p:sp>
          <p:nvSpPr>
            <p:cNvPr id="725" name="Google Shape;725;p9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7" name="Google Shape;727;p9"/>
          <p:cNvGrpSpPr/>
          <p:nvPr/>
        </p:nvGrpSpPr>
        <p:grpSpPr>
          <a:xfrm>
            <a:off x="3376267" y="2998800"/>
            <a:ext cx="373500" cy="373500"/>
            <a:chOff x="3212675" y="1912500"/>
            <a:chExt cx="373500" cy="373500"/>
          </a:xfrm>
        </p:grpSpPr>
        <p:sp>
          <p:nvSpPr>
            <p:cNvPr id="728" name="Google Shape;728;p9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9"/>
          <p:cNvGrpSpPr/>
          <p:nvPr/>
        </p:nvGrpSpPr>
        <p:grpSpPr>
          <a:xfrm>
            <a:off x="5404633" y="2998800"/>
            <a:ext cx="373500" cy="373500"/>
            <a:chOff x="5557850" y="1912500"/>
            <a:chExt cx="373500" cy="373500"/>
          </a:xfrm>
        </p:grpSpPr>
        <p:sp>
          <p:nvSpPr>
            <p:cNvPr id="731" name="Google Shape;731;p9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9"/>
          <p:cNvGrpSpPr/>
          <p:nvPr/>
        </p:nvGrpSpPr>
        <p:grpSpPr>
          <a:xfrm>
            <a:off x="7433000" y="2998800"/>
            <a:ext cx="373500" cy="373500"/>
            <a:chOff x="7457825" y="1912500"/>
            <a:chExt cx="373500" cy="373500"/>
          </a:xfrm>
        </p:grpSpPr>
        <p:sp>
          <p:nvSpPr>
            <p:cNvPr id="734" name="Google Shape;734;p9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p9"/>
          <p:cNvSpPr txBox="1"/>
          <p:nvPr/>
        </p:nvSpPr>
        <p:spPr>
          <a:xfrm>
            <a:off x="422551" y="1660321"/>
            <a:ext cx="22242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Define 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airport</a:t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fixed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devices</a:t>
            </a:r>
            <a:endParaRPr/>
          </a:p>
        </p:txBody>
      </p:sp>
      <p:sp>
        <p:nvSpPr>
          <p:cNvPr id="737" name="Google Shape;737;p9"/>
          <p:cNvSpPr txBox="1"/>
          <p:nvPr/>
        </p:nvSpPr>
        <p:spPr>
          <a:xfrm>
            <a:off x="6692150" y="3712325"/>
            <a:ext cx="1855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>
                <a:solidFill>
                  <a:srgbClr val="FFFFFF"/>
                </a:solidFill>
              </a:rPr>
              <a:t>Group data by its time period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8" name="Google Shape;738;p9"/>
          <p:cNvSpPr txBox="1"/>
          <p:nvPr/>
        </p:nvSpPr>
        <p:spPr>
          <a:xfrm>
            <a:off x="2508077" y="3712327"/>
            <a:ext cx="2109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Divide the airport area into several blocks</a:t>
            </a:r>
            <a:endParaRPr/>
          </a:p>
        </p:txBody>
      </p:sp>
      <p:sp>
        <p:nvSpPr>
          <p:cNvPr id="739" name="Google Shape;739;p9"/>
          <p:cNvSpPr txBox="1"/>
          <p:nvPr/>
        </p:nvSpPr>
        <p:spPr>
          <a:xfrm>
            <a:off x="4441174" y="1867213"/>
            <a:ext cx="2317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Determine the crowd density in divided areas</a:t>
            </a:r>
            <a:endParaRPr/>
          </a:p>
        </p:txBody>
      </p:sp>
      <p:sp>
        <p:nvSpPr>
          <p:cNvPr id="740" name="Google Shape;740;p9"/>
          <p:cNvSpPr txBox="1"/>
          <p:nvPr/>
        </p:nvSpPr>
        <p:spPr>
          <a:xfrm>
            <a:off x="883075" y="3549924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STEP 01</a:t>
            </a:r>
            <a:endParaRPr/>
          </a:p>
        </p:txBody>
      </p:sp>
      <p:sp>
        <p:nvSpPr>
          <p:cNvPr id="741" name="Google Shape;741;p9"/>
          <p:cNvSpPr txBox="1"/>
          <p:nvPr/>
        </p:nvSpPr>
        <p:spPr>
          <a:xfrm>
            <a:off x="2919825" y="2380858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b="0" i="0" lang="en" sz="2400" u="none" cap="none" strike="noStrik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STEP 02</a:t>
            </a:r>
            <a:endParaRPr/>
          </a:p>
        </p:txBody>
      </p:sp>
      <p:sp>
        <p:nvSpPr>
          <p:cNvPr id="742" name="Google Shape;742;p9"/>
          <p:cNvSpPr txBox="1"/>
          <p:nvPr/>
        </p:nvSpPr>
        <p:spPr>
          <a:xfrm>
            <a:off x="4956575" y="3549924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b="0" i="0" lang="en" sz="2400" u="none" cap="none" strike="noStrik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STEP 03</a:t>
            </a:r>
            <a:endParaRPr/>
          </a:p>
        </p:txBody>
      </p:sp>
      <p:sp>
        <p:nvSpPr>
          <p:cNvPr id="743" name="Google Shape;743;p9"/>
          <p:cNvSpPr txBox="1"/>
          <p:nvPr/>
        </p:nvSpPr>
        <p:spPr>
          <a:xfrm>
            <a:off x="6993325" y="2380858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b="0" i="0" lang="en" sz="2400" u="none" cap="none" strike="noStrike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STEP 04</a:t>
            </a:r>
            <a:endParaRPr/>
          </a:p>
        </p:txBody>
      </p:sp>
      <p:grpSp>
        <p:nvGrpSpPr>
          <p:cNvPr id="744" name="Google Shape;744;p9"/>
          <p:cNvGrpSpPr/>
          <p:nvPr/>
        </p:nvGrpSpPr>
        <p:grpSpPr>
          <a:xfrm>
            <a:off x="196243" y="239001"/>
            <a:ext cx="4609365" cy="427792"/>
            <a:chOff x="238125" y="2351028"/>
            <a:chExt cx="7199601" cy="1017594"/>
          </a:xfrm>
        </p:grpSpPr>
        <p:sp>
          <p:nvSpPr>
            <p:cNvPr id="745" name="Google Shape;745;p9"/>
            <p:cNvSpPr/>
            <p:nvPr/>
          </p:nvSpPr>
          <p:spPr>
            <a:xfrm>
              <a:off x="5793801" y="2534921"/>
              <a:ext cx="1643925" cy="673076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4422366" y="2534921"/>
              <a:ext cx="1643150" cy="673076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2907781" y="2351028"/>
              <a:ext cx="1774307" cy="1017594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0" name="Google Shape;750;p9"/>
          <p:cNvSpPr/>
          <p:nvPr/>
        </p:nvSpPr>
        <p:spPr>
          <a:xfrm>
            <a:off x="467359" y="1108847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9"/>
          <p:cNvSpPr txBox="1"/>
          <p:nvPr/>
        </p:nvSpPr>
        <p:spPr>
          <a:xfrm>
            <a:off x="990059" y="1081908"/>
            <a:ext cx="175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TECH APPROACH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6" name="Google Shape;756;p10"/>
          <p:cNvCxnSpPr/>
          <p:nvPr/>
        </p:nvCxnSpPr>
        <p:spPr>
          <a:xfrm>
            <a:off x="1633313" y="2604313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7" name="Google Shape;757;p10"/>
          <p:cNvCxnSpPr/>
          <p:nvPr/>
        </p:nvCxnSpPr>
        <p:spPr>
          <a:xfrm>
            <a:off x="4324012" y="3160457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p10"/>
          <p:cNvCxnSpPr/>
          <p:nvPr/>
        </p:nvCxnSpPr>
        <p:spPr>
          <a:xfrm>
            <a:off x="7014668" y="26177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9" name="Google Shape;759;p10"/>
          <p:cNvCxnSpPr/>
          <p:nvPr/>
        </p:nvCxnSpPr>
        <p:spPr>
          <a:xfrm flipH="1" rot="10800000">
            <a:off x="1107075" y="3099375"/>
            <a:ext cx="7220100" cy="16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60" name="Google Shape;760;p10"/>
          <p:cNvGrpSpPr/>
          <p:nvPr/>
        </p:nvGrpSpPr>
        <p:grpSpPr>
          <a:xfrm>
            <a:off x="1455000" y="2926800"/>
            <a:ext cx="373500" cy="373500"/>
            <a:chOff x="1372725" y="1912500"/>
            <a:chExt cx="373500" cy="373500"/>
          </a:xfrm>
        </p:grpSpPr>
        <p:sp>
          <p:nvSpPr>
            <p:cNvPr id="761" name="Google Shape;761;p10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0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10"/>
          <p:cNvGrpSpPr/>
          <p:nvPr/>
        </p:nvGrpSpPr>
        <p:grpSpPr>
          <a:xfrm>
            <a:off x="4137266" y="2915257"/>
            <a:ext cx="373500" cy="373500"/>
            <a:chOff x="3212675" y="1912500"/>
            <a:chExt cx="373500" cy="373500"/>
          </a:xfrm>
        </p:grpSpPr>
        <p:sp>
          <p:nvSpPr>
            <p:cNvPr id="764" name="Google Shape;764;p10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10"/>
          <p:cNvGrpSpPr/>
          <p:nvPr/>
        </p:nvGrpSpPr>
        <p:grpSpPr>
          <a:xfrm>
            <a:off x="6819538" y="2926800"/>
            <a:ext cx="373500" cy="373500"/>
            <a:chOff x="5557850" y="1912500"/>
            <a:chExt cx="373500" cy="373500"/>
          </a:xfrm>
        </p:grpSpPr>
        <p:sp>
          <p:nvSpPr>
            <p:cNvPr id="767" name="Google Shape;767;p10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9" name="Google Shape;769;p10"/>
          <p:cNvSpPr txBox="1"/>
          <p:nvPr/>
        </p:nvSpPr>
        <p:spPr>
          <a:xfrm>
            <a:off x="495290" y="1668262"/>
            <a:ext cx="23085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Determine the normal movement speed of the crowd</a:t>
            </a:r>
            <a:endParaRPr/>
          </a:p>
        </p:txBody>
      </p:sp>
      <p:sp>
        <p:nvSpPr>
          <p:cNvPr id="770" name="Google Shape;770;p10"/>
          <p:cNvSpPr txBox="1"/>
          <p:nvPr/>
        </p:nvSpPr>
        <p:spPr>
          <a:xfrm>
            <a:off x="2864825" y="3659825"/>
            <a:ext cx="2918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 models to d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istinguish the normal and abnormal </a:t>
            </a:r>
            <a:endParaRPr/>
          </a:p>
        </p:txBody>
      </p:sp>
      <p:sp>
        <p:nvSpPr>
          <p:cNvPr id="771" name="Google Shape;771;p10"/>
          <p:cNvSpPr txBox="1"/>
          <p:nvPr/>
        </p:nvSpPr>
        <p:spPr>
          <a:xfrm>
            <a:off x="5494586" y="1514353"/>
            <a:ext cx="28326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Confirm the reliability of our model by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determining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whether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any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previous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events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were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detected by our test dataset.</a:t>
            </a:r>
            <a:endParaRPr/>
          </a:p>
        </p:txBody>
      </p:sp>
      <p:sp>
        <p:nvSpPr>
          <p:cNvPr id="772" name="Google Shape;772;p10"/>
          <p:cNvSpPr txBox="1"/>
          <p:nvPr/>
        </p:nvSpPr>
        <p:spPr>
          <a:xfrm>
            <a:off x="990175" y="3477924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rPr>
              <a:t>STEP 05</a:t>
            </a:r>
            <a:endParaRPr/>
          </a:p>
        </p:txBody>
      </p:sp>
      <p:sp>
        <p:nvSpPr>
          <p:cNvPr id="773" name="Google Shape;773;p10"/>
          <p:cNvSpPr txBox="1"/>
          <p:nvPr/>
        </p:nvSpPr>
        <p:spPr>
          <a:xfrm>
            <a:off x="3680804" y="2285527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b="0" i="0" lang="en" sz="2400" u="none" cap="none" strike="noStrike">
                <a:solidFill>
                  <a:schemeClr val="accent1"/>
                </a:solidFill>
                <a:latin typeface="Share Tech"/>
                <a:ea typeface="Share Tech"/>
                <a:cs typeface="Share Tech"/>
                <a:sym typeface="Share Tech"/>
              </a:rPr>
              <a:t>STEP 06</a:t>
            </a:r>
            <a:endParaRPr/>
          </a:p>
        </p:txBody>
      </p:sp>
      <p:sp>
        <p:nvSpPr>
          <p:cNvPr id="774" name="Google Shape;774;p10"/>
          <p:cNvSpPr txBox="1"/>
          <p:nvPr/>
        </p:nvSpPr>
        <p:spPr>
          <a:xfrm>
            <a:off x="6363076" y="3455323"/>
            <a:ext cx="128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</a:pPr>
            <a:r>
              <a:rPr b="0" i="0" lang="en" sz="2400" u="none" cap="none" strike="noStrike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STEP 07</a:t>
            </a:r>
            <a:endParaRPr/>
          </a:p>
        </p:txBody>
      </p:sp>
      <p:grpSp>
        <p:nvGrpSpPr>
          <p:cNvPr id="775" name="Google Shape;775;p10"/>
          <p:cNvGrpSpPr/>
          <p:nvPr/>
        </p:nvGrpSpPr>
        <p:grpSpPr>
          <a:xfrm>
            <a:off x="196243" y="239001"/>
            <a:ext cx="4616581" cy="427792"/>
            <a:chOff x="238125" y="2351028"/>
            <a:chExt cx="7210872" cy="1017594"/>
          </a:xfrm>
        </p:grpSpPr>
        <p:sp>
          <p:nvSpPr>
            <p:cNvPr id="776" name="Google Shape;776;p10"/>
            <p:cNvSpPr/>
            <p:nvPr/>
          </p:nvSpPr>
          <p:spPr>
            <a:xfrm>
              <a:off x="4422366" y="2534921"/>
              <a:ext cx="1643150" cy="673076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2907781" y="2351028"/>
              <a:ext cx="1774307" cy="1017594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5805072" y="2534921"/>
              <a:ext cx="1643925" cy="673076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1" name="Google Shape;781;p10"/>
          <p:cNvSpPr/>
          <p:nvPr/>
        </p:nvSpPr>
        <p:spPr>
          <a:xfrm>
            <a:off x="495434" y="1101147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0"/>
          <p:cNvSpPr txBox="1"/>
          <p:nvPr/>
        </p:nvSpPr>
        <p:spPr>
          <a:xfrm>
            <a:off x="1018134" y="1074208"/>
            <a:ext cx="175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TECH APPROACH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"/>
          <p:cNvSpPr txBox="1"/>
          <p:nvPr/>
        </p:nvSpPr>
        <p:spPr>
          <a:xfrm>
            <a:off x="4436904" y="178872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1"/>
          <p:cNvSpPr/>
          <p:nvPr/>
        </p:nvSpPr>
        <p:spPr>
          <a:xfrm>
            <a:off x="699246" y="1124313"/>
            <a:ext cx="362255" cy="292811"/>
          </a:xfrm>
          <a:custGeom>
            <a:rect b="b" l="l" r="r" t="t"/>
            <a:pathLst>
              <a:path extrusionOk="0" h="9192" w="11372">
                <a:moveTo>
                  <a:pt x="7264" y="345"/>
                </a:moveTo>
                <a:lnTo>
                  <a:pt x="7264" y="5513"/>
                </a:lnTo>
                <a:lnTo>
                  <a:pt x="6311" y="5513"/>
                </a:lnTo>
                <a:lnTo>
                  <a:pt x="6311" y="345"/>
                </a:lnTo>
                <a:close/>
                <a:moveTo>
                  <a:pt x="9478" y="345"/>
                </a:moveTo>
                <a:lnTo>
                  <a:pt x="9478" y="5513"/>
                </a:lnTo>
                <a:lnTo>
                  <a:pt x="8526" y="5513"/>
                </a:lnTo>
                <a:lnTo>
                  <a:pt x="8526" y="345"/>
                </a:lnTo>
                <a:close/>
                <a:moveTo>
                  <a:pt x="1549" y="345"/>
                </a:moveTo>
                <a:lnTo>
                  <a:pt x="1549" y="5691"/>
                </a:lnTo>
                <a:cubicBezTo>
                  <a:pt x="1549" y="5775"/>
                  <a:pt x="1620" y="5858"/>
                  <a:pt x="1715" y="5858"/>
                </a:cubicBezTo>
                <a:lnTo>
                  <a:pt x="2192" y="5858"/>
                </a:lnTo>
                <a:lnTo>
                  <a:pt x="2192" y="8858"/>
                </a:lnTo>
                <a:lnTo>
                  <a:pt x="322" y="8858"/>
                </a:lnTo>
                <a:lnTo>
                  <a:pt x="322" y="345"/>
                </a:lnTo>
                <a:close/>
                <a:moveTo>
                  <a:pt x="4394" y="357"/>
                </a:moveTo>
                <a:lnTo>
                  <a:pt x="4406" y="8858"/>
                </a:lnTo>
                <a:lnTo>
                  <a:pt x="2525" y="8858"/>
                </a:lnTo>
                <a:lnTo>
                  <a:pt x="2525" y="5858"/>
                </a:lnTo>
                <a:lnTo>
                  <a:pt x="3001" y="5858"/>
                </a:lnTo>
                <a:cubicBezTo>
                  <a:pt x="3097" y="5858"/>
                  <a:pt x="3168" y="5775"/>
                  <a:pt x="3168" y="5691"/>
                </a:cubicBezTo>
                <a:lnTo>
                  <a:pt x="3168" y="3203"/>
                </a:lnTo>
                <a:cubicBezTo>
                  <a:pt x="3168" y="3108"/>
                  <a:pt x="3097" y="3036"/>
                  <a:pt x="3001" y="3036"/>
                </a:cubicBezTo>
                <a:cubicBezTo>
                  <a:pt x="2918" y="3036"/>
                  <a:pt x="2846" y="3108"/>
                  <a:pt x="2846" y="3203"/>
                </a:cubicBezTo>
                <a:lnTo>
                  <a:pt x="2846" y="5525"/>
                </a:lnTo>
                <a:lnTo>
                  <a:pt x="1894" y="5525"/>
                </a:lnTo>
                <a:lnTo>
                  <a:pt x="1894" y="357"/>
                </a:lnTo>
                <a:lnTo>
                  <a:pt x="2846" y="357"/>
                </a:lnTo>
                <a:lnTo>
                  <a:pt x="2846" y="2417"/>
                </a:lnTo>
                <a:cubicBezTo>
                  <a:pt x="2846" y="2500"/>
                  <a:pt x="2918" y="2572"/>
                  <a:pt x="3001" y="2572"/>
                </a:cubicBezTo>
                <a:cubicBezTo>
                  <a:pt x="3097" y="2572"/>
                  <a:pt x="3168" y="2500"/>
                  <a:pt x="3168" y="2417"/>
                </a:cubicBezTo>
                <a:lnTo>
                  <a:pt x="3168" y="357"/>
                </a:lnTo>
                <a:close/>
                <a:moveTo>
                  <a:pt x="5966" y="345"/>
                </a:moveTo>
                <a:lnTo>
                  <a:pt x="5966" y="5691"/>
                </a:lnTo>
                <a:cubicBezTo>
                  <a:pt x="5966" y="5775"/>
                  <a:pt x="6037" y="5858"/>
                  <a:pt x="6133" y="5858"/>
                </a:cubicBezTo>
                <a:lnTo>
                  <a:pt x="6609" y="5858"/>
                </a:lnTo>
                <a:lnTo>
                  <a:pt x="6621" y="8858"/>
                </a:lnTo>
                <a:lnTo>
                  <a:pt x="4751" y="8858"/>
                </a:lnTo>
                <a:lnTo>
                  <a:pt x="4751" y="345"/>
                </a:lnTo>
                <a:close/>
                <a:moveTo>
                  <a:pt x="8157" y="345"/>
                </a:moveTo>
                <a:lnTo>
                  <a:pt x="8157" y="5691"/>
                </a:lnTo>
                <a:cubicBezTo>
                  <a:pt x="8157" y="5775"/>
                  <a:pt x="8228" y="5858"/>
                  <a:pt x="8323" y="5858"/>
                </a:cubicBezTo>
                <a:lnTo>
                  <a:pt x="8800" y="5858"/>
                </a:lnTo>
                <a:lnTo>
                  <a:pt x="8800" y="8858"/>
                </a:lnTo>
                <a:lnTo>
                  <a:pt x="6954" y="8858"/>
                </a:lnTo>
                <a:lnTo>
                  <a:pt x="6954" y="5858"/>
                </a:lnTo>
                <a:lnTo>
                  <a:pt x="7430" y="5858"/>
                </a:lnTo>
                <a:cubicBezTo>
                  <a:pt x="7514" y="5858"/>
                  <a:pt x="7585" y="5775"/>
                  <a:pt x="7585" y="5691"/>
                </a:cubicBezTo>
                <a:lnTo>
                  <a:pt x="7585" y="345"/>
                </a:lnTo>
                <a:close/>
                <a:moveTo>
                  <a:pt x="168" y="0"/>
                </a:moveTo>
                <a:cubicBezTo>
                  <a:pt x="72" y="0"/>
                  <a:pt x="1" y="72"/>
                  <a:pt x="1" y="167"/>
                </a:cubicBezTo>
                <a:lnTo>
                  <a:pt x="1" y="9025"/>
                </a:lnTo>
                <a:cubicBezTo>
                  <a:pt x="1" y="9108"/>
                  <a:pt x="72" y="9192"/>
                  <a:pt x="168" y="9192"/>
                </a:cubicBezTo>
                <a:lnTo>
                  <a:pt x="11181" y="9192"/>
                </a:lnTo>
                <a:cubicBezTo>
                  <a:pt x="11264" y="9192"/>
                  <a:pt x="11336" y="9108"/>
                  <a:pt x="11336" y="9025"/>
                </a:cubicBezTo>
                <a:lnTo>
                  <a:pt x="11336" y="4536"/>
                </a:lnTo>
                <a:cubicBezTo>
                  <a:pt x="11336" y="4453"/>
                  <a:pt x="11264" y="4382"/>
                  <a:pt x="11181" y="4382"/>
                </a:cubicBezTo>
                <a:cubicBezTo>
                  <a:pt x="11086" y="4382"/>
                  <a:pt x="11014" y="4453"/>
                  <a:pt x="11014" y="4536"/>
                </a:cubicBezTo>
                <a:lnTo>
                  <a:pt x="11014" y="8858"/>
                </a:lnTo>
                <a:lnTo>
                  <a:pt x="9133" y="8858"/>
                </a:lnTo>
                <a:lnTo>
                  <a:pt x="9133" y="5846"/>
                </a:lnTo>
                <a:lnTo>
                  <a:pt x="9609" y="5846"/>
                </a:lnTo>
                <a:cubicBezTo>
                  <a:pt x="9704" y="5846"/>
                  <a:pt x="9776" y="5775"/>
                  <a:pt x="9776" y="5691"/>
                </a:cubicBezTo>
                <a:lnTo>
                  <a:pt x="9776" y="345"/>
                </a:lnTo>
                <a:lnTo>
                  <a:pt x="11002" y="345"/>
                </a:lnTo>
                <a:lnTo>
                  <a:pt x="11002" y="3751"/>
                </a:lnTo>
                <a:cubicBezTo>
                  <a:pt x="11026" y="3846"/>
                  <a:pt x="11098" y="3917"/>
                  <a:pt x="11205" y="3917"/>
                </a:cubicBezTo>
                <a:cubicBezTo>
                  <a:pt x="11300" y="3917"/>
                  <a:pt x="11371" y="3846"/>
                  <a:pt x="11371" y="3751"/>
                </a:cubicBezTo>
                <a:lnTo>
                  <a:pt x="11371" y="167"/>
                </a:lnTo>
                <a:cubicBezTo>
                  <a:pt x="11371" y="72"/>
                  <a:pt x="11300" y="0"/>
                  <a:pt x="1120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1"/>
          <p:cNvSpPr txBox="1"/>
          <p:nvPr/>
        </p:nvSpPr>
        <p:spPr>
          <a:xfrm>
            <a:off x="1175289" y="1013274"/>
            <a:ext cx="2308644" cy="461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Fixed Devices</a:t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descr="A picture containing engine&#10;&#10;Description automatically generated" id="790" name="Google Shape;7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758" y="1899388"/>
            <a:ext cx="2940808" cy="2336688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"/>
          <p:cNvSpPr/>
          <p:nvPr/>
        </p:nvSpPr>
        <p:spPr>
          <a:xfrm rot="10800000">
            <a:off x="4410010" y="3048786"/>
            <a:ext cx="684300" cy="228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1"/>
          <p:cNvSpPr txBox="1"/>
          <p:nvPr/>
        </p:nvSpPr>
        <p:spPr>
          <a:xfrm>
            <a:off x="5456725" y="1474631"/>
            <a:ext cx="230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00:05:9e:97:19:b0 28:80:23:32:16:10 28:80:23:32:16:11 28:80:23:32:16:12 28:80:23:32:16:16 30:b5:c2:d4:c1:40 c0:25:e9:7e:d8:5c c0:25:e9:7e:d8:5d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c0:25:e9:7e:d8:5e  d0:04:01:48:f9:66 fc:64:3a:24:ab:dc</a:t>
            </a:r>
            <a:endParaRPr/>
          </a:p>
        </p:txBody>
      </p:sp>
      <p:sp>
        <p:nvSpPr>
          <p:cNvPr id="793" name="Google Shape;793;p11"/>
          <p:cNvSpPr txBox="1"/>
          <p:nvPr/>
        </p:nvSpPr>
        <p:spPr>
          <a:xfrm>
            <a:off x="5303678" y="1635142"/>
            <a:ext cx="2308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MAC Address (e.g.):</a:t>
            </a:r>
            <a:endParaRPr/>
          </a:p>
        </p:txBody>
      </p:sp>
      <p:grpSp>
        <p:nvGrpSpPr>
          <p:cNvPr id="794" name="Google Shape;794;p11"/>
          <p:cNvGrpSpPr/>
          <p:nvPr/>
        </p:nvGrpSpPr>
        <p:grpSpPr>
          <a:xfrm>
            <a:off x="196243" y="214979"/>
            <a:ext cx="4574922" cy="461363"/>
            <a:chOff x="238125" y="2293887"/>
            <a:chExt cx="7145802" cy="1097449"/>
          </a:xfrm>
        </p:grpSpPr>
        <p:sp>
          <p:nvSpPr>
            <p:cNvPr id="795" name="Google Shape;795;p11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740002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4245718" y="2293887"/>
              <a:ext cx="1767285" cy="1097449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lendar&#10;&#10;Description automatically generated with low confidence" id="804" name="Google Shape;8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8095" y="1799850"/>
            <a:ext cx="4414370" cy="220718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3"/>
          <p:cNvSpPr/>
          <p:nvPr/>
        </p:nvSpPr>
        <p:spPr>
          <a:xfrm>
            <a:off x="663013" y="1150353"/>
            <a:ext cx="343335" cy="343303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3"/>
          <p:cNvSpPr txBox="1"/>
          <p:nvPr/>
        </p:nvSpPr>
        <p:spPr>
          <a:xfrm>
            <a:off x="5043478" y="1136465"/>
            <a:ext cx="2308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Grids</a:t>
            </a:r>
            <a:endParaRPr/>
          </a:p>
        </p:txBody>
      </p:sp>
      <p:sp>
        <p:nvSpPr>
          <p:cNvPr id="807" name="Google Shape;807;p13"/>
          <p:cNvSpPr txBox="1"/>
          <p:nvPr/>
        </p:nvSpPr>
        <p:spPr>
          <a:xfrm>
            <a:off x="1187621" y="1091322"/>
            <a:ext cx="2837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Crowd density by coordinates</a:t>
            </a:r>
            <a:endParaRPr/>
          </a:p>
        </p:txBody>
      </p:sp>
      <p:pic>
        <p:nvPicPr>
          <p:cNvPr descr="Chart&#10;&#10;Description automatically generated" id="808" name="Google Shape;80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237" y="1799851"/>
            <a:ext cx="3021474" cy="25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3"/>
          <p:cNvSpPr/>
          <p:nvPr/>
        </p:nvSpPr>
        <p:spPr>
          <a:xfrm>
            <a:off x="4572000" y="1209382"/>
            <a:ext cx="343335" cy="343303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p13"/>
          <p:cNvGrpSpPr/>
          <p:nvPr/>
        </p:nvGrpSpPr>
        <p:grpSpPr>
          <a:xfrm>
            <a:off x="196237" y="214988"/>
            <a:ext cx="4574742" cy="461367"/>
            <a:chOff x="238125" y="2293887"/>
            <a:chExt cx="7145802" cy="1097449"/>
          </a:xfrm>
        </p:grpSpPr>
        <p:sp>
          <p:nvSpPr>
            <p:cNvPr id="811" name="Google Shape;811;p13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5740002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4245718" y="2293887"/>
              <a:ext cx="1767208" cy="1097449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, schematic&#10;&#10;Description automatically generated" id="820" name="Google Shape;8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3212" y="863464"/>
            <a:ext cx="2843545" cy="195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821" name="Google Shape;8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5894" y="863464"/>
            <a:ext cx="2841811" cy="19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2"/>
          <p:cNvSpPr txBox="1"/>
          <p:nvPr/>
        </p:nvSpPr>
        <p:spPr>
          <a:xfrm>
            <a:off x="4436904" y="178872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2"/>
          <p:cNvSpPr/>
          <p:nvPr/>
        </p:nvSpPr>
        <p:spPr>
          <a:xfrm>
            <a:off x="470067" y="988639"/>
            <a:ext cx="372188" cy="309260"/>
          </a:xfrm>
          <a:custGeom>
            <a:rect b="b" l="l" r="r" t="t"/>
            <a:pathLst>
              <a:path extrusionOk="0" h="9716" w="11693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2"/>
          <p:cNvSpPr txBox="1"/>
          <p:nvPr/>
        </p:nvSpPr>
        <p:spPr>
          <a:xfrm>
            <a:off x="196300" y="1610200"/>
            <a:ext cx="17241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One day’s 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Crowd Density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at 4am, 8am,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6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pm, and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11</a:t>
            </a:r>
            <a:r>
              <a:rPr b="0" i="0" lang="en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pm</a:t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25" name="Google Shape;825;p12"/>
          <p:cNvGrpSpPr/>
          <p:nvPr/>
        </p:nvGrpSpPr>
        <p:grpSpPr>
          <a:xfrm>
            <a:off x="196243" y="214979"/>
            <a:ext cx="4574922" cy="461363"/>
            <a:chOff x="238125" y="2293887"/>
            <a:chExt cx="7145802" cy="1097449"/>
          </a:xfrm>
        </p:grpSpPr>
        <p:sp>
          <p:nvSpPr>
            <p:cNvPr id="826" name="Google Shape;826;p12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2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2"/>
            <p:cNvSpPr/>
            <p:nvPr/>
          </p:nvSpPr>
          <p:spPr>
            <a:xfrm>
              <a:off x="5740002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2"/>
            <p:cNvSpPr/>
            <p:nvPr/>
          </p:nvSpPr>
          <p:spPr>
            <a:xfrm>
              <a:off x="4245718" y="2293887"/>
              <a:ext cx="1767285" cy="1097449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1" name="Google Shape;83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900" y="2888950"/>
            <a:ext cx="2841798" cy="195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4950" y="2888950"/>
            <a:ext cx="2841798" cy="195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18"/>
          <p:cNvGrpSpPr/>
          <p:nvPr/>
        </p:nvGrpSpPr>
        <p:grpSpPr>
          <a:xfrm>
            <a:off x="196237" y="214988"/>
            <a:ext cx="4574742" cy="461367"/>
            <a:chOff x="238125" y="2293887"/>
            <a:chExt cx="7145802" cy="1097449"/>
          </a:xfrm>
        </p:grpSpPr>
        <p:sp>
          <p:nvSpPr>
            <p:cNvPr id="838" name="Google Shape;838;p18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740002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4245718" y="2293887"/>
              <a:ext cx="1767208" cy="1097449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3" name="Google Shape;843;p18"/>
          <p:cNvSpPr txBox="1"/>
          <p:nvPr/>
        </p:nvSpPr>
        <p:spPr>
          <a:xfrm flipH="1">
            <a:off x="1093750" y="996600"/>
            <a:ext cx="5356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Average </a:t>
            </a:r>
            <a:r>
              <a:rPr i="0" lang="en" u="none" cap="none" strike="noStrik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Traveler </a:t>
            </a: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Amount by</a:t>
            </a:r>
            <a:r>
              <a:rPr i="0" lang="en" u="none" cap="none" strike="noStrik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Hours 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44" name="Google Shape;844;p18"/>
          <p:cNvGrpSpPr/>
          <p:nvPr/>
        </p:nvGrpSpPr>
        <p:grpSpPr>
          <a:xfrm>
            <a:off x="625162" y="1059988"/>
            <a:ext cx="334634" cy="334634"/>
            <a:chOff x="4891198" y="2925108"/>
            <a:chExt cx="334634" cy="334634"/>
          </a:xfrm>
        </p:grpSpPr>
        <p:sp>
          <p:nvSpPr>
            <p:cNvPr id="845" name="Google Shape;845;p18"/>
            <p:cNvSpPr/>
            <p:nvPr/>
          </p:nvSpPr>
          <p:spPr>
            <a:xfrm>
              <a:off x="5001830" y="2925108"/>
              <a:ext cx="113338" cy="150831"/>
            </a:xfrm>
            <a:custGeom>
              <a:rect b="b" l="l" r="r" t="t"/>
              <a:pathLst>
                <a:path extrusionOk="0" h="4739" w="3561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102628" y="2933033"/>
              <a:ext cx="98188" cy="76991"/>
            </a:xfrm>
            <a:custGeom>
              <a:rect b="b" l="l" r="r" t="t"/>
              <a:pathLst>
                <a:path extrusionOk="0" h="2419" w="3085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4915832" y="2932492"/>
              <a:ext cx="98920" cy="77532"/>
            </a:xfrm>
            <a:custGeom>
              <a:rect b="b" l="l" r="r" t="t"/>
              <a:pathLst>
                <a:path extrusionOk="0" h="2436" w="3108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4915832" y="3174254"/>
              <a:ext cx="80746" cy="70689"/>
            </a:xfrm>
            <a:custGeom>
              <a:rect b="b" l="l" r="r" t="t"/>
              <a:pathLst>
                <a:path extrusionOk="0" h="2221" w="2537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121215" y="3173936"/>
              <a:ext cx="79601" cy="69511"/>
            </a:xfrm>
            <a:custGeom>
              <a:rect b="b" l="l" r="r" t="t"/>
              <a:pathLst>
                <a:path extrusionOk="0" h="2184" w="2501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4891198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5112876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001448" y="3108498"/>
              <a:ext cx="113338" cy="151244"/>
            </a:xfrm>
            <a:custGeom>
              <a:rect b="b" l="l" r="r" t="t"/>
              <a:pathLst>
                <a:path extrusionOk="0" h="4752" w="3561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3" name="Google Shape;853;p18"/>
          <p:cNvPicPr preferRelativeResize="0"/>
          <p:nvPr/>
        </p:nvPicPr>
        <p:blipFill rotWithShape="1">
          <a:blip r:embed="rId3">
            <a:alphaModFix/>
          </a:blip>
          <a:srcRect b="0" l="-1050" r="1049" t="0"/>
          <a:stretch/>
        </p:blipFill>
        <p:spPr>
          <a:xfrm>
            <a:off x="625150" y="1941175"/>
            <a:ext cx="7813327" cy="21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gcade4b9e3c_3_23"/>
          <p:cNvGrpSpPr/>
          <p:nvPr/>
        </p:nvGrpSpPr>
        <p:grpSpPr>
          <a:xfrm>
            <a:off x="196237" y="214988"/>
            <a:ext cx="4574742" cy="461367"/>
            <a:chOff x="238125" y="2293887"/>
            <a:chExt cx="7145802" cy="1097449"/>
          </a:xfrm>
        </p:grpSpPr>
        <p:sp>
          <p:nvSpPr>
            <p:cNvPr id="859" name="Google Shape;859;gcade4b9e3c_3_23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cade4b9e3c_3_23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cade4b9e3c_3_23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cade4b9e3c_3_23"/>
            <p:cNvSpPr/>
            <p:nvPr/>
          </p:nvSpPr>
          <p:spPr>
            <a:xfrm>
              <a:off x="5740002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cade4b9e3c_3_23"/>
            <p:cNvSpPr/>
            <p:nvPr/>
          </p:nvSpPr>
          <p:spPr>
            <a:xfrm>
              <a:off x="4245718" y="2293887"/>
              <a:ext cx="1767208" cy="1097449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gcade4b9e3c_3_23"/>
          <p:cNvSpPr txBox="1"/>
          <p:nvPr/>
        </p:nvSpPr>
        <p:spPr>
          <a:xfrm flipH="1">
            <a:off x="1093750" y="996600"/>
            <a:ext cx="5356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Amount of Unique Devices</a:t>
            </a: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by</a:t>
            </a:r>
            <a:r>
              <a:rPr i="0" lang="en" u="none" cap="none" strike="noStrik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Months</a:t>
            </a:r>
            <a:r>
              <a:rPr i="0" lang="en" u="none" cap="none" strike="noStrike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865" name="Google Shape;865;gcade4b9e3c_3_23"/>
          <p:cNvGrpSpPr/>
          <p:nvPr/>
        </p:nvGrpSpPr>
        <p:grpSpPr>
          <a:xfrm>
            <a:off x="625162" y="1059988"/>
            <a:ext cx="334634" cy="334634"/>
            <a:chOff x="4891198" y="2925108"/>
            <a:chExt cx="334634" cy="334634"/>
          </a:xfrm>
        </p:grpSpPr>
        <p:sp>
          <p:nvSpPr>
            <p:cNvPr id="866" name="Google Shape;866;gcade4b9e3c_3_23"/>
            <p:cNvSpPr/>
            <p:nvPr/>
          </p:nvSpPr>
          <p:spPr>
            <a:xfrm>
              <a:off x="5001830" y="2925108"/>
              <a:ext cx="113338" cy="150831"/>
            </a:xfrm>
            <a:custGeom>
              <a:rect b="b" l="l" r="r" t="t"/>
              <a:pathLst>
                <a:path extrusionOk="0" h="4739" w="3561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cade4b9e3c_3_23"/>
            <p:cNvSpPr/>
            <p:nvPr/>
          </p:nvSpPr>
          <p:spPr>
            <a:xfrm>
              <a:off x="5102628" y="2933033"/>
              <a:ext cx="98188" cy="76991"/>
            </a:xfrm>
            <a:custGeom>
              <a:rect b="b" l="l" r="r" t="t"/>
              <a:pathLst>
                <a:path extrusionOk="0" h="2419" w="3085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cade4b9e3c_3_23"/>
            <p:cNvSpPr/>
            <p:nvPr/>
          </p:nvSpPr>
          <p:spPr>
            <a:xfrm>
              <a:off x="4915832" y="2932492"/>
              <a:ext cx="98920" cy="77532"/>
            </a:xfrm>
            <a:custGeom>
              <a:rect b="b" l="l" r="r" t="t"/>
              <a:pathLst>
                <a:path extrusionOk="0" h="2436" w="3108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cade4b9e3c_3_23"/>
            <p:cNvSpPr/>
            <p:nvPr/>
          </p:nvSpPr>
          <p:spPr>
            <a:xfrm>
              <a:off x="4915832" y="3174254"/>
              <a:ext cx="80746" cy="70689"/>
            </a:xfrm>
            <a:custGeom>
              <a:rect b="b" l="l" r="r" t="t"/>
              <a:pathLst>
                <a:path extrusionOk="0" h="2221" w="2537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cade4b9e3c_3_23"/>
            <p:cNvSpPr/>
            <p:nvPr/>
          </p:nvSpPr>
          <p:spPr>
            <a:xfrm>
              <a:off x="5121215" y="3173936"/>
              <a:ext cx="79601" cy="69511"/>
            </a:xfrm>
            <a:custGeom>
              <a:rect b="b" l="l" r="r" t="t"/>
              <a:pathLst>
                <a:path extrusionOk="0" h="2184" w="2501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cade4b9e3c_3_23"/>
            <p:cNvSpPr/>
            <p:nvPr/>
          </p:nvSpPr>
          <p:spPr>
            <a:xfrm>
              <a:off x="4891198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cade4b9e3c_3_23"/>
            <p:cNvSpPr/>
            <p:nvPr/>
          </p:nvSpPr>
          <p:spPr>
            <a:xfrm>
              <a:off x="5112876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cade4b9e3c_3_23"/>
            <p:cNvSpPr/>
            <p:nvPr/>
          </p:nvSpPr>
          <p:spPr>
            <a:xfrm>
              <a:off x="5001448" y="3108498"/>
              <a:ext cx="113338" cy="151244"/>
            </a:xfrm>
            <a:custGeom>
              <a:rect b="b" l="l" r="r" t="t"/>
              <a:pathLst>
                <a:path extrusionOk="0" h="4752" w="3561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4" name="Google Shape;874;gcade4b9e3c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550" y="1629450"/>
            <a:ext cx="4876049" cy="27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5"/>
          <p:cNvSpPr txBox="1"/>
          <p:nvPr>
            <p:ph type="title"/>
          </p:nvPr>
        </p:nvSpPr>
        <p:spPr>
          <a:xfrm>
            <a:off x="1975275" y="1959325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80" name="Google Shape;880;p15"/>
          <p:cNvSpPr txBox="1"/>
          <p:nvPr>
            <p:ph idx="4294967295" type="subTitle"/>
          </p:nvPr>
        </p:nvSpPr>
        <p:spPr>
          <a:xfrm>
            <a:off x="2844325" y="1361276"/>
            <a:ext cx="3039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lang="en" sz="2400">
                <a:latin typeface="Share Tech"/>
                <a:ea typeface="Share Tech"/>
                <a:cs typeface="Share Tech"/>
                <a:sym typeface="Share Tech"/>
              </a:rPr>
              <a:t>Any Questions?</a:t>
            </a:r>
            <a:endParaRPr sz="2400"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"/>
          <p:cNvSpPr txBox="1"/>
          <p:nvPr>
            <p:ph idx="2" type="ctrTitle"/>
          </p:nvPr>
        </p:nvSpPr>
        <p:spPr>
          <a:xfrm>
            <a:off x="5148262" y="218270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DEFINE</a:t>
            </a:r>
            <a:endParaRPr/>
          </a:p>
        </p:txBody>
      </p:sp>
      <p:sp>
        <p:nvSpPr>
          <p:cNvPr id="463" name="Google Shape;463;p2"/>
          <p:cNvSpPr txBox="1"/>
          <p:nvPr>
            <p:ph idx="4" type="ctrTitle"/>
          </p:nvPr>
        </p:nvSpPr>
        <p:spPr>
          <a:xfrm>
            <a:off x="2045076" y="36904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464" name="Google Shape;464;p2"/>
          <p:cNvSpPr txBox="1"/>
          <p:nvPr>
            <p:ph type="ctrTitle"/>
          </p:nvPr>
        </p:nvSpPr>
        <p:spPr>
          <a:xfrm>
            <a:off x="3376177" y="109184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EMPATHIZE</a:t>
            </a:r>
            <a:endParaRPr/>
          </a:p>
        </p:txBody>
      </p:sp>
      <p:sp>
        <p:nvSpPr>
          <p:cNvPr id="465" name="Google Shape;465;p2"/>
          <p:cNvSpPr txBox="1"/>
          <p:nvPr>
            <p:ph idx="6" type="ctrTitle"/>
          </p:nvPr>
        </p:nvSpPr>
        <p:spPr>
          <a:xfrm>
            <a:off x="1749036" y="221306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466" name="Google Shape;466;p2"/>
          <p:cNvSpPr txBox="1"/>
          <p:nvPr/>
        </p:nvSpPr>
        <p:spPr>
          <a:xfrm>
            <a:off x="4618764" y="3707103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IDEATE</a:t>
            </a:r>
            <a:endParaRPr/>
          </a:p>
        </p:txBody>
      </p:sp>
      <p:sp>
        <p:nvSpPr>
          <p:cNvPr id="467" name="Google Shape;467;p2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CONTENT</a:t>
            </a:r>
            <a:endParaRPr sz="3000"/>
          </a:p>
        </p:txBody>
      </p:sp>
      <p:grpSp>
        <p:nvGrpSpPr>
          <p:cNvPr id="468" name="Google Shape;468;p2"/>
          <p:cNvGrpSpPr/>
          <p:nvPr/>
        </p:nvGrpSpPr>
        <p:grpSpPr>
          <a:xfrm>
            <a:off x="3167691" y="1819882"/>
            <a:ext cx="2309777" cy="2362053"/>
            <a:chOff x="2499700" y="1135950"/>
            <a:chExt cx="732402" cy="777989"/>
          </a:xfrm>
        </p:grpSpPr>
        <p:grpSp>
          <p:nvGrpSpPr>
            <p:cNvPr id="469" name="Google Shape;469;p2"/>
            <p:cNvGrpSpPr/>
            <p:nvPr/>
          </p:nvGrpSpPr>
          <p:grpSpPr>
            <a:xfrm>
              <a:off x="2499700" y="1135950"/>
              <a:ext cx="732402" cy="694706"/>
              <a:chOff x="2499700" y="1135950"/>
              <a:chExt cx="732402" cy="694706"/>
            </a:xfrm>
          </p:grpSpPr>
          <p:sp>
            <p:nvSpPr>
              <p:cNvPr id="470" name="Google Shape;470;p2"/>
              <p:cNvSpPr/>
              <p:nvPr/>
            </p:nvSpPr>
            <p:spPr>
              <a:xfrm>
                <a:off x="2721907" y="1135950"/>
                <a:ext cx="288719" cy="199571"/>
              </a:xfrm>
              <a:custGeom>
                <a:rect b="b" l="l" r="r" t="t"/>
                <a:pathLst>
                  <a:path extrusionOk="0" h="56376" w="81559">
                    <a:moveTo>
                      <a:pt x="40780" y="1"/>
                    </a:moveTo>
                    <a:cubicBezTo>
                      <a:pt x="38862" y="1"/>
                      <a:pt x="36944" y="556"/>
                      <a:pt x="35329" y="1666"/>
                    </a:cubicBezTo>
                    <a:cubicBezTo>
                      <a:pt x="24427" y="9338"/>
                      <a:pt x="1211" y="28718"/>
                      <a:pt x="0" y="51329"/>
                    </a:cubicBezTo>
                    <a:lnTo>
                      <a:pt x="1211" y="51732"/>
                    </a:lnTo>
                    <a:cubicBezTo>
                      <a:pt x="4845" y="52944"/>
                      <a:pt x="8479" y="54357"/>
                      <a:pt x="12113" y="56174"/>
                    </a:cubicBezTo>
                    <a:lnTo>
                      <a:pt x="12113" y="53145"/>
                    </a:lnTo>
                    <a:cubicBezTo>
                      <a:pt x="12113" y="36591"/>
                      <a:pt x="29071" y="22662"/>
                      <a:pt x="36944" y="17009"/>
                    </a:cubicBezTo>
                    <a:cubicBezTo>
                      <a:pt x="38155" y="16202"/>
                      <a:pt x="39467" y="15798"/>
                      <a:pt x="40780" y="15798"/>
                    </a:cubicBezTo>
                    <a:cubicBezTo>
                      <a:pt x="42092" y="15798"/>
                      <a:pt x="43404" y="16202"/>
                      <a:pt x="44615" y="17009"/>
                    </a:cubicBezTo>
                    <a:cubicBezTo>
                      <a:pt x="52489" y="22662"/>
                      <a:pt x="69446" y="36591"/>
                      <a:pt x="69446" y="53145"/>
                    </a:cubicBezTo>
                    <a:lnTo>
                      <a:pt x="69446" y="56376"/>
                    </a:lnTo>
                    <a:cubicBezTo>
                      <a:pt x="72878" y="54559"/>
                      <a:pt x="76512" y="53145"/>
                      <a:pt x="80146" y="51934"/>
                    </a:cubicBezTo>
                    <a:lnTo>
                      <a:pt x="81559" y="51530"/>
                    </a:lnTo>
                    <a:cubicBezTo>
                      <a:pt x="80751" y="28920"/>
                      <a:pt x="57132" y="9540"/>
                      <a:pt x="46230" y="1666"/>
                    </a:cubicBezTo>
                    <a:cubicBezTo>
                      <a:pt x="44615" y="556"/>
                      <a:pt x="42697" y="1"/>
                      <a:pt x="407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2499700" y="1313180"/>
                <a:ext cx="225119" cy="278853"/>
              </a:xfrm>
              <a:custGeom>
                <a:rect b="b" l="l" r="r" t="t"/>
                <a:pathLst>
                  <a:path extrusionOk="0" h="78772" w="63593">
                    <a:moveTo>
                      <a:pt x="53819" y="1"/>
                    </a:moveTo>
                    <a:cubicBezTo>
                      <a:pt x="53376" y="1"/>
                      <a:pt x="52933" y="13"/>
                      <a:pt x="52489" y="39"/>
                    </a:cubicBezTo>
                    <a:cubicBezTo>
                      <a:pt x="33311" y="39"/>
                      <a:pt x="13527" y="12758"/>
                      <a:pt x="4442" y="19420"/>
                    </a:cubicBezTo>
                    <a:cubicBezTo>
                      <a:pt x="1212" y="21842"/>
                      <a:pt x="1" y="26082"/>
                      <a:pt x="1212" y="29917"/>
                    </a:cubicBezTo>
                    <a:cubicBezTo>
                      <a:pt x="5048" y="42434"/>
                      <a:pt x="16353" y="70697"/>
                      <a:pt x="37550" y="78772"/>
                    </a:cubicBezTo>
                    <a:cubicBezTo>
                      <a:pt x="37752" y="78368"/>
                      <a:pt x="37954" y="77964"/>
                      <a:pt x="38156" y="77561"/>
                    </a:cubicBezTo>
                    <a:cubicBezTo>
                      <a:pt x="40377" y="74533"/>
                      <a:pt x="43001" y="71504"/>
                      <a:pt x="45827" y="68678"/>
                    </a:cubicBezTo>
                    <a:cubicBezTo>
                      <a:pt x="44818" y="68476"/>
                      <a:pt x="43809" y="68072"/>
                      <a:pt x="42799" y="67871"/>
                    </a:cubicBezTo>
                    <a:cubicBezTo>
                      <a:pt x="27255" y="62824"/>
                      <a:pt x="19179" y="42232"/>
                      <a:pt x="16151" y="32946"/>
                    </a:cubicBezTo>
                    <a:cubicBezTo>
                      <a:pt x="15344" y="30321"/>
                      <a:pt x="16353" y="27293"/>
                      <a:pt x="18574" y="25678"/>
                    </a:cubicBezTo>
                    <a:cubicBezTo>
                      <a:pt x="25034" y="20833"/>
                      <a:pt x="38963" y="11748"/>
                      <a:pt x="52489" y="11748"/>
                    </a:cubicBezTo>
                    <a:cubicBezTo>
                      <a:pt x="55316" y="11748"/>
                      <a:pt x="57940" y="12152"/>
                      <a:pt x="60564" y="12960"/>
                    </a:cubicBezTo>
                    <a:cubicBezTo>
                      <a:pt x="61574" y="13363"/>
                      <a:pt x="62583" y="13767"/>
                      <a:pt x="63593" y="14171"/>
                    </a:cubicBezTo>
                    <a:cubicBezTo>
                      <a:pt x="62987" y="10335"/>
                      <a:pt x="62785" y="6701"/>
                      <a:pt x="62785" y="2866"/>
                    </a:cubicBezTo>
                    <a:lnTo>
                      <a:pt x="62785" y="1452"/>
                    </a:lnTo>
                    <a:cubicBezTo>
                      <a:pt x="59796" y="573"/>
                      <a:pt x="56808" y="1"/>
                      <a:pt x="5381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2721907" y="1317604"/>
                <a:ext cx="53599" cy="72899"/>
              </a:xfrm>
              <a:custGeom>
                <a:rect b="b" l="l" r="r" t="t"/>
                <a:pathLst>
                  <a:path extrusionOk="0" h="20593" w="15141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5249"/>
                      <a:pt x="202" y="9085"/>
                      <a:pt x="808" y="12921"/>
                    </a:cubicBezTo>
                    <a:cubicBezTo>
                      <a:pt x="5653" y="14738"/>
                      <a:pt x="9892" y="17362"/>
                      <a:pt x="13930" y="20592"/>
                    </a:cubicBezTo>
                    <a:cubicBezTo>
                      <a:pt x="14333" y="20188"/>
                      <a:pt x="14737" y="19785"/>
                      <a:pt x="15141" y="19583"/>
                    </a:cubicBezTo>
                    <a:cubicBezTo>
                      <a:pt x="13324" y="14738"/>
                      <a:pt x="12315" y="9893"/>
                      <a:pt x="12113" y="4846"/>
                    </a:cubicBezTo>
                    <a:cubicBezTo>
                      <a:pt x="8681" y="3029"/>
                      <a:pt x="5047" y="1414"/>
                      <a:pt x="1211" y="40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2764773" y="1334751"/>
                <a:ext cx="47171" cy="52173"/>
              </a:xfrm>
              <a:custGeom>
                <a:rect b="b" l="l" r="r" t="t"/>
                <a:pathLst>
                  <a:path extrusionOk="0" h="14738" w="13325">
                    <a:moveTo>
                      <a:pt x="1" y="1"/>
                    </a:moveTo>
                    <a:cubicBezTo>
                      <a:pt x="203" y="5048"/>
                      <a:pt x="1212" y="9893"/>
                      <a:pt x="3029" y="14738"/>
                    </a:cubicBezTo>
                    <a:cubicBezTo>
                      <a:pt x="6259" y="12315"/>
                      <a:pt x="9691" y="10498"/>
                      <a:pt x="13325" y="9085"/>
                    </a:cubicBezTo>
                    <a:cubicBezTo>
                      <a:pt x="9287" y="5451"/>
                      <a:pt x="4846" y="2423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213B5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2554001" y="1354757"/>
                <a:ext cx="187956" cy="201536"/>
              </a:xfrm>
              <a:custGeom>
                <a:rect b="b" l="l" r="r" t="t"/>
                <a:pathLst>
                  <a:path extrusionOk="0" h="56931" w="53095">
                    <a:moveTo>
                      <a:pt x="37146" y="0"/>
                    </a:moveTo>
                    <a:cubicBezTo>
                      <a:pt x="23620" y="0"/>
                      <a:pt x="9489" y="9085"/>
                      <a:pt x="3231" y="13930"/>
                    </a:cubicBezTo>
                    <a:cubicBezTo>
                      <a:pt x="808" y="15545"/>
                      <a:pt x="1" y="18573"/>
                      <a:pt x="808" y="21198"/>
                    </a:cubicBezTo>
                    <a:cubicBezTo>
                      <a:pt x="3634" y="30282"/>
                      <a:pt x="11710" y="51076"/>
                      <a:pt x="27456" y="56123"/>
                    </a:cubicBezTo>
                    <a:cubicBezTo>
                      <a:pt x="28466" y="56324"/>
                      <a:pt x="29273" y="56728"/>
                      <a:pt x="30282" y="56930"/>
                    </a:cubicBezTo>
                    <a:cubicBezTo>
                      <a:pt x="34926" y="52287"/>
                      <a:pt x="40174" y="48249"/>
                      <a:pt x="46029" y="45221"/>
                    </a:cubicBezTo>
                    <a:cubicBezTo>
                      <a:pt x="46029" y="44414"/>
                      <a:pt x="46029" y="43404"/>
                      <a:pt x="46029" y="42395"/>
                    </a:cubicBezTo>
                    <a:cubicBezTo>
                      <a:pt x="45827" y="34118"/>
                      <a:pt x="48452" y="25841"/>
                      <a:pt x="53095" y="18977"/>
                    </a:cubicBezTo>
                    <a:cubicBezTo>
                      <a:pt x="50672" y="13728"/>
                      <a:pt x="49057" y="8075"/>
                      <a:pt x="48250" y="2423"/>
                    </a:cubicBezTo>
                    <a:cubicBezTo>
                      <a:pt x="47240" y="2019"/>
                      <a:pt x="46231" y="1615"/>
                      <a:pt x="45221" y="1413"/>
                    </a:cubicBezTo>
                    <a:cubicBezTo>
                      <a:pt x="42597" y="404"/>
                      <a:pt x="39771" y="0"/>
                      <a:pt x="3714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>
                <a:off x="2724763" y="1363329"/>
                <a:ext cx="46455" cy="58605"/>
              </a:xfrm>
              <a:custGeom>
                <a:rect b="b" l="l" r="r" t="t"/>
                <a:pathLst>
                  <a:path extrusionOk="0" h="16555" w="13123">
                    <a:moveTo>
                      <a:pt x="1" y="1"/>
                    </a:moveTo>
                    <a:lnTo>
                      <a:pt x="1" y="1"/>
                    </a:lnTo>
                    <a:cubicBezTo>
                      <a:pt x="1010" y="5653"/>
                      <a:pt x="2625" y="11306"/>
                      <a:pt x="4846" y="16555"/>
                    </a:cubicBezTo>
                    <a:cubicBezTo>
                      <a:pt x="6461" y="14334"/>
                      <a:pt x="8076" y="12315"/>
                      <a:pt x="10095" y="10297"/>
                    </a:cubicBezTo>
                    <a:cubicBezTo>
                      <a:pt x="10902" y="9489"/>
                      <a:pt x="12113" y="8480"/>
                      <a:pt x="13123" y="7672"/>
                    </a:cubicBezTo>
                    <a:cubicBezTo>
                      <a:pt x="9085" y="4442"/>
                      <a:pt x="4846" y="1818"/>
                      <a:pt x="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2587581" y="1591246"/>
                <a:ext cx="277288" cy="238695"/>
              </a:xfrm>
              <a:custGeom>
                <a:rect b="b" l="l" r="r" t="t"/>
                <a:pathLst>
                  <a:path extrusionOk="0" h="67428" w="78330">
                    <a:moveTo>
                      <a:pt x="12719" y="0"/>
                    </a:moveTo>
                    <a:cubicBezTo>
                      <a:pt x="1" y="18977"/>
                      <a:pt x="7672" y="48451"/>
                      <a:pt x="11912" y="61169"/>
                    </a:cubicBezTo>
                    <a:cubicBezTo>
                      <a:pt x="13123" y="64803"/>
                      <a:pt x="16555" y="67428"/>
                      <a:pt x="20593" y="67428"/>
                    </a:cubicBezTo>
                    <a:lnTo>
                      <a:pt x="22006" y="67428"/>
                    </a:lnTo>
                    <a:cubicBezTo>
                      <a:pt x="35935" y="67428"/>
                      <a:pt x="64602" y="65207"/>
                      <a:pt x="78330" y="48047"/>
                    </a:cubicBezTo>
                    <a:cubicBezTo>
                      <a:pt x="78128" y="47643"/>
                      <a:pt x="77724" y="47442"/>
                      <a:pt x="77522" y="47038"/>
                    </a:cubicBezTo>
                    <a:cubicBezTo>
                      <a:pt x="75302" y="43808"/>
                      <a:pt x="73283" y="40578"/>
                      <a:pt x="71466" y="37146"/>
                    </a:cubicBezTo>
                    <a:cubicBezTo>
                      <a:pt x="70860" y="37953"/>
                      <a:pt x="70457" y="38761"/>
                      <a:pt x="69851" y="39568"/>
                    </a:cubicBezTo>
                    <a:cubicBezTo>
                      <a:pt x="60363" y="52489"/>
                      <a:pt x="39367" y="54104"/>
                      <a:pt x="29273" y="54104"/>
                    </a:cubicBezTo>
                    <a:lnTo>
                      <a:pt x="28466" y="54104"/>
                    </a:lnTo>
                    <a:cubicBezTo>
                      <a:pt x="25640" y="54104"/>
                      <a:pt x="23015" y="52287"/>
                      <a:pt x="22208" y="49662"/>
                    </a:cubicBezTo>
                    <a:cubicBezTo>
                      <a:pt x="19179" y="40578"/>
                      <a:pt x="13527" y="18977"/>
                      <a:pt x="23217" y="5855"/>
                    </a:cubicBezTo>
                    <a:cubicBezTo>
                      <a:pt x="23823" y="4845"/>
                      <a:pt x="24428" y="4038"/>
                      <a:pt x="25236" y="3230"/>
                    </a:cubicBezTo>
                    <a:cubicBezTo>
                      <a:pt x="21400" y="2625"/>
                      <a:pt x="17766" y="1817"/>
                      <a:pt x="14132" y="606"/>
                    </a:cubicBezTo>
                    <a:cubicBezTo>
                      <a:pt x="13527" y="404"/>
                      <a:pt x="13123" y="202"/>
                      <a:pt x="1271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2631881" y="1556237"/>
                <a:ext cx="95768" cy="46455"/>
              </a:xfrm>
              <a:custGeom>
                <a:rect b="b" l="l" r="r" t="t"/>
                <a:pathLst>
                  <a:path extrusionOk="0" h="13123" w="27053">
                    <a:moveTo>
                      <a:pt x="8277" y="0"/>
                    </a:moveTo>
                    <a:cubicBezTo>
                      <a:pt x="5451" y="2826"/>
                      <a:pt x="3029" y="5653"/>
                      <a:pt x="808" y="8883"/>
                    </a:cubicBezTo>
                    <a:cubicBezTo>
                      <a:pt x="404" y="9286"/>
                      <a:pt x="202" y="9690"/>
                      <a:pt x="0" y="9892"/>
                    </a:cubicBezTo>
                    <a:cubicBezTo>
                      <a:pt x="606" y="10094"/>
                      <a:pt x="1010" y="10296"/>
                      <a:pt x="1414" y="10498"/>
                    </a:cubicBezTo>
                    <a:cubicBezTo>
                      <a:pt x="5047" y="11709"/>
                      <a:pt x="8883" y="12517"/>
                      <a:pt x="12719" y="13122"/>
                    </a:cubicBezTo>
                    <a:cubicBezTo>
                      <a:pt x="16554" y="8277"/>
                      <a:pt x="21601" y="4240"/>
                      <a:pt x="27052" y="1211"/>
                    </a:cubicBezTo>
                    <a:lnTo>
                      <a:pt x="27052" y="1211"/>
                    </a:lnTo>
                    <a:cubicBezTo>
                      <a:pt x="25033" y="1615"/>
                      <a:pt x="23015" y="1615"/>
                      <a:pt x="20996" y="1615"/>
                    </a:cubicBezTo>
                    <a:cubicBezTo>
                      <a:pt x="16756" y="1615"/>
                      <a:pt x="12517" y="1009"/>
                      <a:pt x="827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2661889" y="1514798"/>
                <a:ext cx="66467" cy="47170"/>
              </a:xfrm>
              <a:custGeom>
                <a:rect b="b" l="l" r="r" t="t"/>
                <a:pathLst>
                  <a:path extrusionOk="0" h="13325" w="18776">
                    <a:moveTo>
                      <a:pt x="15747" y="0"/>
                    </a:moveTo>
                    <a:cubicBezTo>
                      <a:pt x="9892" y="3028"/>
                      <a:pt x="4644" y="7066"/>
                      <a:pt x="0" y="11709"/>
                    </a:cubicBezTo>
                    <a:cubicBezTo>
                      <a:pt x="4038" y="12718"/>
                      <a:pt x="8277" y="13324"/>
                      <a:pt x="12517" y="13324"/>
                    </a:cubicBezTo>
                    <a:cubicBezTo>
                      <a:pt x="14536" y="13324"/>
                      <a:pt x="16756" y="13122"/>
                      <a:pt x="18775" y="12920"/>
                    </a:cubicBezTo>
                    <a:cubicBezTo>
                      <a:pt x="16958" y="8883"/>
                      <a:pt x="16151" y="4441"/>
                      <a:pt x="1574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445D7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2635452" y="1602677"/>
                <a:ext cx="205108" cy="180094"/>
              </a:xfrm>
              <a:custGeom>
                <a:rect b="b" l="l" r="r" t="t"/>
                <a:pathLst>
                  <a:path extrusionOk="0" h="50874" w="57940">
                    <a:moveTo>
                      <a:pt x="11710" y="0"/>
                    </a:moveTo>
                    <a:cubicBezTo>
                      <a:pt x="10902" y="808"/>
                      <a:pt x="10297" y="1615"/>
                      <a:pt x="9691" y="2625"/>
                    </a:cubicBezTo>
                    <a:cubicBezTo>
                      <a:pt x="1" y="15949"/>
                      <a:pt x="5653" y="37348"/>
                      <a:pt x="8682" y="46432"/>
                    </a:cubicBezTo>
                    <a:cubicBezTo>
                      <a:pt x="9489" y="49057"/>
                      <a:pt x="12114" y="50874"/>
                      <a:pt x="14940" y="50874"/>
                    </a:cubicBezTo>
                    <a:lnTo>
                      <a:pt x="15747" y="50874"/>
                    </a:lnTo>
                    <a:cubicBezTo>
                      <a:pt x="25841" y="50874"/>
                      <a:pt x="46837" y="49259"/>
                      <a:pt x="56325" y="36338"/>
                    </a:cubicBezTo>
                    <a:cubicBezTo>
                      <a:pt x="56931" y="35531"/>
                      <a:pt x="57334" y="34723"/>
                      <a:pt x="57940" y="33916"/>
                    </a:cubicBezTo>
                    <a:cubicBezTo>
                      <a:pt x="54508" y="27052"/>
                      <a:pt x="52085" y="19582"/>
                      <a:pt x="51278" y="11911"/>
                    </a:cubicBezTo>
                    <a:cubicBezTo>
                      <a:pt x="45222" y="9892"/>
                      <a:pt x="39771" y="6460"/>
                      <a:pt x="35330" y="2019"/>
                    </a:cubicBezTo>
                    <a:cubicBezTo>
                      <a:pt x="34522" y="1413"/>
                      <a:pt x="33916" y="606"/>
                      <a:pt x="33311" y="0"/>
                    </a:cubicBezTo>
                    <a:cubicBezTo>
                      <a:pt x="29677" y="606"/>
                      <a:pt x="26043" y="808"/>
                      <a:pt x="22409" y="808"/>
                    </a:cubicBezTo>
                    <a:cubicBezTo>
                      <a:pt x="18776" y="808"/>
                      <a:pt x="15142" y="606"/>
                      <a:pt x="1171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2676892" y="1560523"/>
                <a:ext cx="76471" cy="45025"/>
              </a:xfrm>
              <a:custGeom>
                <a:rect b="b" l="l" r="r" t="t"/>
                <a:pathLst>
                  <a:path extrusionOk="0" h="12719" w="21602">
                    <a:moveTo>
                      <a:pt x="14334" y="0"/>
                    </a:moveTo>
                    <a:cubicBezTo>
                      <a:pt x="8883" y="3029"/>
                      <a:pt x="3836" y="7066"/>
                      <a:pt x="1" y="11911"/>
                    </a:cubicBezTo>
                    <a:cubicBezTo>
                      <a:pt x="3433" y="12517"/>
                      <a:pt x="7067" y="12719"/>
                      <a:pt x="10700" y="12719"/>
                    </a:cubicBezTo>
                    <a:cubicBezTo>
                      <a:pt x="14334" y="12719"/>
                      <a:pt x="17968" y="12517"/>
                      <a:pt x="21602" y="11911"/>
                    </a:cubicBezTo>
                    <a:cubicBezTo>
                      <a:pt x="18574" y="8277"/>
                      <a:pt x="16151" y="4240"/>
                      <a:pt x="1433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2864801" y="1592672"/>
                <a:ext cx="278003" cy="237984"/>
              </a:xfrm>
              <a:custGeom>
                <a:rect b="b" l="l" r="r" t="t"/>
                <a:pathLst>
                  <a:path extrusionOk="0" h="67227" w="78532">
                    <a:moveTo>
                      <a:pt x="66015" y="1"/>
                    </a:moveTo>
                    <a:cubicBezTo>
                      <a:pt x="65611" y="203"/>
                      <a:pt x="65208" y="405"/>
                      <a:pt x="64804" y="405"/>
                    </a:cubicBezTo>
                    <a:cubicBezTo>
                      <a:pt x="61170" y="1616"/>
                      <a:pt x="57334" y="2625"/>
                      <a:pt x="53499" y="3231"/>
                    </a:cubicBezTo>
                    <a:cubicBezTo>
                      <a:pt x="54104" y="4038"/>
                      <a:pt x="54710" y="4644"/>
                      <a:pt x="55315" y="5653"/>
                    </a:cubicBezTo>
                    <a:cubicBezTo>
                      <a:pt x="65006" y="18977"/>
                      <a:pt x="59555" y="40377"/>
                      <a:pt x="56325" y="49461"/>
                    </a:cubicBezTo>
                    <a:cubicBezTo>
                      <a:pt x="55517" y="52086"/>
                      <a:pt x="52893" y="53902"/>
                      <a:pt x="50269" y="53902"/>
                    </a:cubicBezTo>
                    <a:lnTo>
                      <a:pt x="49259" y="53902"/>
                    </a:lnTo>
                    <a:cubicBezTo>
                      <a:pt x="39165" y="53902"/>
                      <a:pt x="18170" y="52287"/>
                      <a:pt x="8883" y="39367"/>
                    </a:cubicBezTo>
                    <a:cubicBezTo>
                      <a:pt x="8076" y="38560"/>
                      <a:pt x="7470" y="37550"/>
                      <a:pt x="7067" y="36743"/>
                    </a:cubicBezTo>
                    <a:cubicBezTo>
                      <a:pt x="5250" y="40175"/>
                      <a:pt x="3231" y="43405"/>
                      <a:pt x="1010" y="46433"/>
                    </a:cubicBezTo>
                    <a:cubicBezTo>
                      <a:pt x="808" y="46837"/>
                      <a:pt x="405" y="47240"/>
                      <a:pt x="1" y="47644"/>
                    </a:cubicBezTo>
                    <a:cubicBezTo>
                      <a:pt x="13729" y="65006"/>
                      <a:pt x="42597" y="67226"/>
                      <a:pt x="56527" y="67226"/>
                    </a:cubicBezTo>
                    <a:lnTo>
                      <a:pt x="57738" y="67226"/>
                    </a:lnTo>
                    <a:cubicBezTo>
                      <a:pt x="61776" y="67226"/>
                      <a:pt x="65409" y="64602"/>
                      <a:pt x="66621" y="60968"/>
                    </a:cubicBezTo>
                    <a:cubicBezTo>
                      <a:pt x="70860" y="48250"/>
                      <a:pt x="78532" y="18977"/>
                      <a:pt x="6601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2840508" y="1660548"/>
                <a:ext cx="49316" cy="100770"/>
              </a:xfrm>
              <a:custGeom>
                <a:rect b="b" l="l" r="r" t="t"/>
                <a:pathLst>
                  <a:path extrusionOk="0" h="28466" w="13931">
                    <a:moveTo>
                      <a:pt x="6865" y="0"/>
                    </a:moveTo>
                    <a:cubicBezTo>
                      <a:pt x="5855" y="6259"/>
                      <a:pt x="3433" y="12113"/>
                      <a:pt x="1" y="17564"/>
                    </a:cubicBezTo>
                    <a:cubicBezTo>
                      <a:pt x="1818" y="20996"/>
                      <a:pt x="3837" y="24428"/>
                      <a:pt x="6057" y="27658"/>
                    </a:cubicBezTo>
                    <a:cubicBezTo>
                      <a:pt x="6259" y="27860"/>
                      <a:pt x="6663" y="28263"/>
                      <a:pt x="6865" y="28465"/>
                    </a:cubicBezTo>
                    <a:cubicBezTo>
                      <a:pt x="7269" y="28061"/>
                      <a:pt x="7470" y="27860"/>
                      <a:pt x="7874" y="27456"/>
                    </a:cubicBezTo>
                    <a:cubicBezTo>
                      <a:pt x="10095" y="24226"/>
                      <a:pt x="12114" y="20996"/>
                      <a:pt x="13931" y="17564"/>
                    </a:cubicBezTo>
                    <a:cubicBezTo>
                      <a:pt x="10297" y="12113"/>
                      <a:pt x="8076" y="6259"/>
                      <a:pt x="686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2816930" y="1644831"/>
                <a:ext cx="47886" cy="77898"/>
              </a:xfrm>
              <a:custGeom>
                <a:rect b="b" l="l" r="r" t="t"/>
                <a:pathLst>
                  <a:path extrusionOk="0" h="22005" w="13527">
                    <a:moveTo>
                      <a:pt x="1" y="0"/>
                    </a:moveTo>
                    <a:lnTo>
                      <a:pt x="1" y="0"/>
                    </a:lnTo>
                    <a:cubicBezTo>
                      <a:pt x="808" y="7671"/>
                      <a:pt x="3231" y="15141"/>
                      <a:pt x="6663" y="22005"/>
                    </a:cubicBezTo>
                    <a:cubicBezTo>
                      <a:pt x="10095" y="16554"/>
                      <a:pt x="12517" y="10700"/>
                      <a:pt x="13527" y="4441"/>
                    </a:cubicBezTo>
                    <a:cubicBezTo>
                      <a:pt x="13527" y="3836"/>
                      <a:pt x="13325" y="3028"/>
                      <a:pt x="13325" y="2221"/>
                    </a:cubicBezTo>
                    <a:cubicBezTo>
                      <a:pt x="8682" y="2221"/>
                      <a:pt x="4240" y="1413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667E9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2889093" y="1602677"/>
                <a:ext cx="205823" cy="180809"/>
              </a:xfrm>
              <a:custGeom>
                <a:rect b="b" l="l" r="r" t="t"/>
                <a:pathLst>
                  <a:path extrusionOk="0" h="51076" w="58142">
                    <a:moveTo>
                      <a:pt x="24428" y="0"/>
                    </a:moveTo>
                    <a:cubicBezTo>
                      <a:pt x="23822" y="808"/>
                      <a:pt x="23419" y="1413"/>
                      <a:pt x="22813" y="2019"/>
                    </a:cubicBezTo>
                    <a:cubicBezTo>
                      <a:pt x="18170" y="6460"/>
                      <a:pt x="12719" y="9892"/>
                      <a:pt x="6865" y="11911"/>
                    </a:cubicBezTo>
                    <a:cubicBezTo>
                      <a:pt x="5855" y="19582"/>
                      <a:pt x="3634" y="27052"/>
                      <a:pt x="1" y="33916"/>
                    </a:cubicBezTo>
                    <a:cubicBezTo>
                      <a:pt x="606" y="34723"/>
                      <a:pt x="1212" y="35733"/>
                      <a:pt x="1818" y="36540"/>
                    </a:cubicBezTo>
                    <a:cubicBezTo>
                      <a:pt x="11306" y="49460"/>
                      <a:pt x="32301" y="51075"/>
                      <a:pt x="42395" y="51075"/>
                    </a:cubicBezTo>
                    <a:lnTo>
                      <a:pt x="43203" y="51075"/>
                    </a:lnTo>
                    <a:cubicBezTo>
                      <a:pt x="46029" y="51075"/>
                      <a:pt x="48451" y="49259"/>
                      <a:pt x="49461" y="46634"/>
                    </a:cubicBezTo>
                    <a:cubicBezTo>
                      <a:pt x="52489" y="37550"/>
                      <a:pt x="58142" y="15949"/>
                      <a:pt x="48451" y="2826"/>
                    </a:cubicBezTo>
                    <a:cubicBezTo>
                      <a:pt x="47846" y="1817"/>
                      <a:pt x="47240" y="1211"/>
                      <a:pt x="46433" y="404"/>
                    </a:cubicBezTo>
                    <a:cubicBezTo>
                      <a:pt x="43001" y="808"/>
                      <a:pt x="39569" y="1211"/>
                      <a:pt x="35935" y="1211"/>
                    </a:cubicBezTo>
                    <a:cubicBezTo>
                      <a:pt x="32099" y="1211"/>
                      <a:pt x="28264" y="808"/>
                      <a:pt x="244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2864801" y="1644831"/>
                <a:ext cx="48601" cy="77898"/>
              </a:xfrm>
              <a:custGeom>
                <a:rect b="b" l="l" r="r" t="t"/>
                <a:pathLst>
                  <a:path extrusionOk="0" h="22005" w="13729">
                    <a:moveTo>
                      <a:pt x="13729" y="0"/>
                    </a:moveTo>
                    <a:cubicBezTo>
                      <a:pt x="9287" y="1413"/>
                      <a:pt x="4846" y="2221"/>
                      <a:pt x="405" y="2221"/>
                    </a:cubicBezTo>
                    <a:cubicBezTo>
                      <a:pt x="405" y="3028"/>
                      <a:pt x="203" y="3836"/>
                      <a:pt x="1" y="4441"/>
                    </a:cubicBezTo>
                    <a:cubicBezTo>
                      <a:pt x="1212" y="10700"/>
                      <a:pt x="3433" y="16554"/>
                      <a:pt x="7067" y="22005"/>
                    </a:cubicBezTo>
                    <a:cubicBezTo>
                      <a:pt x="10498" y="15141"/>
                      <a:pt x="12719" y="7671"/>
                      <a:pt x="1372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2864086" y="1653402"/>
                <a:ext cx="2149" cy="7151"/>
              </a:xfrm>
              <a:custGeom>
                <a:rect b="b" l="l" r="r" t="t"/>
                <a:pathLst>
                  <a:path extrusionOk="0" h="2020" w="607">
                    <a:moveTo>
                      <a:pt x="1" y="1"/>
                    </a:moveTo>
                    <a:cubicBezTo>
                      <a:pt x="1" y="606"/>
                      <a:pt x="203" y="1414"/>
                      <a:pt x="203" y="2019"/>
                    </a:cubicBezTo>
                    <a:cubicBezTo>
                      <a:pt x="405" y="1414"/>
                      <a:pt x="405" y="606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3006983" y="1313318"/>
                <a:ext cx="225119" cy="279430"/>
              </a:xfrm>
              <a:custGeom>
                <a:rect b="b" l="l" r="r" t="t"/>
                <a:pathLst>
                  <a:path extrusionOk="0" h="78935" w="63593">
                    <a:moveTo>
                      <a:pt x="11104" y="0"/>
                    </a:moveTo>
                    <a:cubicBezTo>
                      <a:pt x="7672" y="0"/>
                      <a:pt x="4240" y="606"/>
                      <a:pt x="1010" y="1413"/>
                    </a:cubicBezTo>
                    <a:lnTo>
                      <a:pt x="1010" y="2625"/>
                    </a:lnTo>
                    <a:cubicBezTo>
                      <a:pt x="1010" y="6662"/>
                      <a:pt x="606" y="10498"/>
                      <a:pt x="1" y="14334"/>
                    </a:cubicBezTo>
                    <a:cubicBezTo>
                      <a:pt x="1010" y="13930"/>
                      <a:pt x="1818" y="13728"/>
                      <a:pt x="2827" y="13324"/>
                    </a:cubicBezTo>
                    <a:cubicBezTo>
                      <a:pt x="5451" y="12517"/>
                      <a:pt x="8278" y="12113"/>
                      <a:pt x="11104" y="12113"/>
                    </a:cubicBezTo>
                    <a:cubicBezTo>
                      <a:pt x="24630" y="12113"/>
                      <a:pt x="38559" y="21198"/>
                      <a:pt x="45020" y="25841"/>
                    </a:cubicBezTo>
                    <a:cubicBezTo>
                      <a:pt x="47240" y="27456"/>
                      <a:pt x="48048" y="30484"/>
                      <a:pt x="47240" y="33108"/>
                    </a:cubicBezTo>
                    <a:cubicBezTo>
                      <a:pt x="44414" y="42395"/>
                      <a:pt x="36339" y="62986"/>
                      <a:pt x="20592" y="68033"/>
                    </a:cubicBezTo>
                    <a:cubicBezTo>
                      <a:pt x="19583" y="68235"/>
                      <a:pt x="18573" y="68639"/>
                      <a:pt x="17564" y="68841"/>
                    </a:cubicBezTo>
                    <a:cubicBezTo>
                      <a:pt x="20188" y="71667"/>
                      <a:pt x="22813" y="74494"/>
                      <a:pt x="25034" y="77522"/>
                    </a:cubicBezTo>
                    <a:cubicBezTo>
                      <a:pt x="25235" y="77925"/>
                      <a:pt x="25639" y="78531"/>
                      <a:pt x="25841" y="78935"/>
                    </a:cubicBezTo>
                    <a:cubicBezTo>
                      <a:pt x="47240" y="71062"/>
                      <a:pt x="58343" y="42799"/>
                      <a:pt x="62381" y="30080"/>
                    </a:cubicBezTo>
                    <a:cubicBezTo>
                      <a:pt x="63592" y="26245"/>
                      <a:pt x="62179" y="22005"/>
                      <a:pt x="58949" y="19583"/>
                    </a:cubicBezTo>
                    <a:cubicBezTo>
                      <a:pt x="49865" y="12921"/>
                      <a:pt x="30081" y="0"/>
                      <a:pt x="1110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2956256" y="1319034"/>
                <a:ext cx="54314" cy="72184"/>
              </a:xfrm>
              <a:custGeom>
                <a:rect b="b" l="l" r="r" t="t"/>
                <a:pathLst>
                  <a:path extrusionOk="0" h="20391" w="15343">
                    <a:moveTo>
                      <a:pt x="15343" y="0"/>
                    </a:moveTo>
                    <a:lnTo>
                      <a:pt x="13930" y="404"/>
                    </a:lnTo>
                    <a:cubicBezTo>
                      <a:pt x="10094" y="1413"/>
                      <a:pt x="6662" y="2827"/>
                      <a:pt x="3230" y="4644"/>
                    </a:cubicBezTo>
                    <a:cubicBezTo>
                      <a:pt x="2827" y="9691"/>
                      <a:pt x="1817" y="14737"/>
                      <a:pt x="0" y="19583"/>
                    </a:cubicBezTo>
                    <a:lnTo>
                      <a:pt x="1010" y="20390"/>
                    </a:lnTo>
                    <a:cubicBezTo>
                      <a:pt x="5047" y="17160"/>
                      <a:pt x="9489" y="14737"/>
                      <a:pt x="14334" y="12921"/>
                    </a:cubicBezTo>
                    <a:cubicBezTo>
                      <a:pt x="14939" y="9085"/>
                      <a:pt x="15343" y="5047"/>
                      <a:pt x="15343" y="1212"/>
                    </a:cubicBezTo>
                    <a:lnTo>
                      <a:pt x="15343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2919817" y="1335466"/>
                <a:ext cx="47886" cy="52888"/>
              </a:xfrm>
              <a:custGeom>
                <a:rect b="b" l="l" r="r" t="t"/>
                <a:pathLst>
                  <a:path extrusionOk="0" h="14940" w="13527">
                    <a:moveTo>
                      <a:pt x="13526" y="1"/>
                    </a:moveTo>
                    <a:cubicBezTo>
                      <a:pt x="8681" y="2423"/>
                      <a:pt x="4038" y="5451"/>
                      <a:pt x="0" y="9085"/>
                    </a:cubicBezTo>
                    <a:cubicBezTo>
                      <a:pt x="3634" y="10498"/>
                      <a:pt x="7066" y="12517"/>
                      <a:pt x="10296" y="14940"/>
                    </a:cubicBezTo>
                    <a:cubicBezTo>
                      <a:pt x="12113" y="10094"/>
                      <a:pt x="13123" y="5048"/>
                      <a:pt x="1352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3002697" y="1557663"/>
                <a:ext cx="95053" cy="46455"/>
              </a:xfrm>
              <a:custGeom>
                <a:rect b="b" l="l" r="r" t="t"/>
                <a:pathLst>
                  <a:path extrusionOk="0" h="13123" w="26851">
                    <a:moveTo>
                      <a:pt x="18775" y="1"/>
                    </a:moveTo>
                    <a:cubicBezTo>
                      <a:pt x="14737" y="1010"/>
                      <a:pt x="10700" y="1414"/>
                      <a:pt x="6460" y="1616"/>
                    </a:cubicBezTo>
                    <a:cubicBezTo>
                      <a:pt x="4240" y="1616"/>
                      <a:pt x="2019" y="1414"/>
                      <a:pt x="0" y="1010"/>
                    </a:cubicBezTo>
                    <a:lnTo>
                      <a:pt x="0" y="1010"/>
                    </a:lnTo>
                    <a:cubicBezTo>
                      <a:pt x="5451" y="4038"/>
                      <a:pt x="10498" y="8076"/>
                      <a:pt x="14334" y="13123"/>
                    </a:cubicBezTo>
                    <a:cubicBezTo>
                      <a:pt x="18169" y="12517"/>
                      <a:pt x="22005" y="11508"/>
                      <a:pt x="25841" y="10297"/>
                    </a:cubicBezTo>
                    <a:cubicBezTo>
                      <a:pt x="26245" y="10297"/>
                      <a:pt x="26648" y="10095"/>
                      <a:pt x="26850" y="9893"/>
                    </a:cubicBezTo>
                    <a:cubicBezTo>
                      <a:pt x="26648" y="9489"/>
                      <a:pt x="26446" y="9085"/>
                      <a:pt x="26043" y="8682"/>
                    </a:cubicBezTo>
                    <a:cubicBezTo>
                      <a:pt x="23822" y="5452"/>
                      <a:pt x="21399" y="2625"/>
                      <a:pt x="187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2975545" y="1561238"/>
                <a:ext cx="78616" cy="45740"/>
              </a:xfrm>
              <a:custGeom>
                <a:rect b="b" l="l" r="r" t="t"/>
                <a:pathLst>
                  <a:path extrusionOk="0" h="12921" w="22208">
                    <a:moveTo>
                      <a:pt x="7672" y="0"/>
                    </a:moveTo>
                    <a:cubicBezTo>
                      <a:pt x="5654" y="4442"/>
                      <a:pt x="3231" y="8277"/>
                      <a:pt x="1" y="11709"/>
                    </a:cubicBezTo>
                    <a:cubicBezTo>
                      <a:pt x="3837" y="12517"/>
                      <a:pt x="7672" y="12920"/>
                      <a:pt x="11508" y="12920"/>
                    </a:cubicBezTo>
                    <a:cubicBezTo>
                      <a:pt x="15142" y="12920"/>
                      <a:pt x="18574" y="12517"/>
                      <a:pt x="22208" y="12113"/>
                    </a:cubicBezTo>
                    <a:cubicBezTo>
                      <a:pt x="18170" y="7066"/>
                      <a:pt x="13123" y="3028"/>
                      <a:pt x="767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2959827" y="1364044"/>
                <a:ext cx="47171" cy="60035"/>
              </a:xfrm>
              <a:custGeom>
                <a:rect b="b" l="l" r="r" t="t"/>
                <a:pathLst>
                  <a:path extrusionOk="0" h="16959" w="13325">
                    <a:moveTo>
                      <a:pt x="13325" y="1"/>
                    </a:moveTo>
                    <a:lnTo>
                      <a:pt x="13325" y="1"/>
                    </a:lnTo>
                    <a:cubicBezTo>
                      <a:pt x="8480" y="1818"/>
                      <a:pt x="4038" y="4442"/>
                      <a:pt x="1" y="7672"/>
                    </a:cubicBezTo>
                    <a:cubicBezTo>
                      <a:pt x="1010" y="8480"/>
                      <a:pt x="2019" y="9287"/>
                      <a:pt x="2827" y="10095"/>
                    </a:cubicBezTo>
                    <a:cubicBezTo>
                      <a:pt x="4846" y="12315"/>
                      <a:pt x="6663" y="14536"/>
                      <a:pt x="8278" y="16959"/>
                    </a:cubicBezTo>
                    <a:cubicBezTo>
                      <a:pt x="10700" y="11508"/>
                      <a:pt x="12315" y="5855"/>
                      <a:pt x="1332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3002697" y="1515509"/>
                <a:ext cx="67179" cy="47170"/>
              </a:xfrm>
              <a:custGeom>
                <a:rect b="b" l="l" r="r" t="t"/>
                <a:pathLst>
                  <a:path extrusionOk="0" h="13325" w="18977">
                    <a:moveTo>
                      <a:pt x="2827" y="1"/>
                    </a:moveTo>
                    <a:cubicBezTo>
                      <a:pt x="2625" y="4442"/>
                      <a:pt x="1615" y="8682"/>
                      <a:pt x="0" y="12921"/>
                    </a:cubicBezTo>
                    <a:cubicBezTo>
                      <a:pt x="2221" y="13123"/>
                      <a:pt x="4442" y="13325"/>
                      <a:pt x="6460" y="13325"/>
                    </a:cubicBezTo>
                    <a:cubicBezTo>
                      <a:pt x="10700" y="13325"/>
                      <a:pt x="14939" y="12719"/>
                      <a:pt x="18977" y="11710"/>
                    </a:cubicBezTo>
                    <a:cubicBezTo>
                      <a:pt x="14132" y="7067"/>
                      <a:pt x="8883" y="3029"/>
                      <a:pt x="282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3001982" y="1561238"/>
                <a:ext cx="719" cy="4"/>
              </a:xfrm>
              <a:custGeom>
                <a:rect b="b" l="l" r="r" t="t"/>
                <a:pathLst>
                  <a:path extrusionOk="0" h="1" w="203">
                    <a:moveTo>
                      <a:pt x="202" y="0"/>
                    </a:moveTo>
                    <a:lnTo>
                      <a:pt x="2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A5B7C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2727622" y="1560523"/>
                <a:ext cx="4" cy="4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2706186" y="1356898"/>
                <a:ext cx="321598" cy="311591"/>
              </a:xfrm>
              <a:custGeom>
                <a:rect b="b" l="l" r="r" t="t"/>
                <a:pathLst>
                  <a:path extrusionOk="0" fill="none" h="88020" w="90847">
                    <a:moveTo>
                      <a:pt x="44818" y="1"/>
                    </a:moveTo>
                    <a:cubicBezTo>
                      <a:pt x="24832" y="1"/>
                      <a:pt x="7672" y="13931"/>
                      <a:pt x="3836" y="33715"/>
                    </a:cubicBezTo>
                    <a:cubicBezTo>
                      <a:pt x="1" y="53297"/>
                      <a:pt x="10297" y="72879"/>
                      <a:pt x="28869" y="80550"/>
                    </a:cubicBezTo>
                    <a:cubicBezTo>
                      <a:pt x="47240" y="88020"/>
                      <a:pt x="68639" y="81560"/>
                      <a:pt x="79743" y="65006"/>
                    </a:cubicBezTo>
                    <a:cubicBezTo>
                      <a:pt x="90846" y="48452"/>
                      <a:pt x="88625" y="26245"/>
                      <a:pt x="74494" y="12114"/>
                    </a:cubicBezTo>
                    <a:cubicBezTo>
                      <a:pt x="66621" y="4240"/>
                      <a:pt x="55921" y="1"/>
                      <a:pt x="4481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miter lim="20187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7" name="Google Shape;497;p2"/>
            <p:cNvGrpSpPr/>
            <p:nvPr/>
          </p:nvGrpSpPr>
          <p:grpSpPr>
            <a:xfrm>
              <a:off x="2517909" y="1188726"/>
              <a:ext cx="702702" cy="725213"/>
              <a:chOff x="2517909" y="1188726"/>
              <a:chExt cx="702702" cy="725213"/>
            </a:xfrm>
          </p:grpSpPr>
          <p:sp>
            <p:nvSpPr>
              <p:cNvPr id="498" name="Google Shape;498;p2"/>
              <p:cNvSpPr/>
              <p:nvPr/>
            </p:nvSpPr>
            <p:spPr>
              <a:xfrm>
                <a:off x="2517909" y="1543306"/>
                <a:ext cx="54396" cy="134951"/>
              </a:xfrm>
              <a:custGeom>
                <a:rect b="b" l="l" r="r" t="t"/>
                <a:pathLst>
                  <a:path extrusionOk="0" h="12087" w="4872">
                    <a:moveTo>
                      <a:pt x="4871" y="11889"/>
                    </a:moveTo>
                    <a:cubicBezTo>
                      <a:pt x="3186" y="8971"/>
                      <a:pt x="2004" y="5793"/>
                      <a:pt x="1370" y="2482"/>
                    </a:cubicBezTo>
                    <a:lnTo>
                      <a:pt x="2481" y="2209"/>
                    </a:lnTo>
                    <a:lnTo>
                      <a:pt x="620" y="0"/>
                    </a:lnTo>
                    <a:lnTo>
                      <a:pt x="1" y="2820"/>
                    </a:lnTo>
                    <a:lnTo>
                      <a:pt x="987" y="2578"/>
                    </a:lnTo>
                    <a:cubicBezTo>
                      <a:pt x="1629" y="5923"/>
                      <a:pt x="2827" y="9136"/>
                      <a:pt x="4530" y="12087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3174265" y="1556894"/>
                <a:ext cx="46346" cy="135275"/>
              </a:xfrm>
              <a:custGeom>
                <a:rect b="b" l="l" r="r" t="t"/>
                <a:pathLst>
                  <a:path extrusionOk="0" h="12116" w="4151">
                    <a:moveTo>
                      <a:pt x="4150" y="41"/>
                    </a:moveTo>
                    <a:lnTo>
                      <a:pt x="3759" y="0"/>
                    </a:lnTo>
                    <a:cubicBezTo>
                      <a:pt x="3405" y="3350"/>
                      <a:pt x="2494" y="6618"/>
                      <a:pt x="1059" y="9668"/>
                    </a:cubicBezTo>
                    <a:lnTo>
                      <a:pt x="0" y="9237"/>
                    </a:lnTo>
                    <a:lnTo>
                      <a:pt x="208" y="12116"/>
                    </a:lnTo>
                    <a:lnTo>
                      <a:pt x="2367" y="10200"/>
                    </a:lnTo>
                    <a:lnTo>
                      <a:pt x="1426" y="9817"/>
                    </a:lnTo>
                    <a:cubicBezTo>
                      <a:pt x="2873" y="6733"/>
                      <a:pt x="3793" y="3429"/>
                      <a:pt x="4150" y="4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3023194" y="1197200"/>
                <a:ext cx="116417" cy="83525"/>
              </a:xfrm>
              <a:custGeom>
                <a:rect b="b" l="l" r="r" t="t"/>
                <a:pathLst>
                  <a:path extrusionOk="0" h="7481" w="10427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 rot="8660313">
                <a:off x="2818264" y="1804296"/>
                <a:ext cx="116433" cy="83536"/>
              </a:xfrm>
              <a:custGeom>
                <a:rect b="b" l="l" r="r" t="t"/>
                <a:pathLst>
                  <a:path extrusionOk="0" h="7481" w="10427">
                    <a:moveTo>
                      <a:pt x="10427" y="7480"/>
                    </a:moveTo>
                    <a:lnTo>
                      <a:pt x="9270" y="4835"/>
                    </a:lnTo>
                    <a:lnTo>
                      <a:pt x="8616" y="5611"/>
                    </a:lnTo>
                    <a:cubicBezTo>
                      <a:pt x="6131" y="3282"/>
                      <a:pt x="3273" y="1386"/>
                      <a:pt x="160" y="1"/>
                    </a:cubicBezTo>
                    <a:lnTo>
                      <a:pt x="0" y="361"/>
                    </a:lnTo>
                    <a:cubicBezTo>
                      <a:pt x="3078" y="1731"/>
                      <a:pt x="5904" y="3608"/>
                      <a:pt x="8362" y="5913"/>
                    </a:cubicBezTo>
                    <a:lnTo>
                      <a:pt x="7624" y="6787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2621966" y="1188726"/>
                <a:ext cx="114832" cy="86149"/>
              </a:xfrm>
              <a:custGeom>
                <a:rect b="b" l="l" r="r" t="t"/>
                <a:pathLst>
                  <a:path extrusionOk="0" h="7716" w="10285">
                    <a:moveTo>
                      <a:pt x="10284" y="1"/>
                    </a:moveTo>
                    <a:lnTo>
                      <a:pt x="7413" y="282"/>
                    </a:lnTo>
                    <a:lnTo>
                      <a:pt x="7949" y="1144"/>
                    </a:lnTo>
                    <a:cubicBezTo>
                      <a:pt x="4966" y="2788"/>
                      <a:pt x="2280" y="4920"/>
                      <a:pt x="0" y="7451"/>
                    </a:cubicBezTo>
                    <a:lnTo>
                      <a:pt x="294" y="7716"/>
                    </a:lnTo>
                    <a:cubicBezTo>
                      <a:pt x="2547" y="5212"/>
                      <a:pt x="5206" y="3102"/>
                      <a:pt x="8156" y="1479"/>
                    </a:cubicBezTo>
                    <a:lnTo>
                      <a:pt x="8760" y="245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"/>
          <p:cNvSpPr txBox="1"/>
          <p:nvPr>
            <p:ph type="ctrTitle"/>
          </p:nvPr>
        </p:nvSpPr>
        <p:spPr>
          <a:xfrm>
            <a:off x="4751525" y="1681439"/>
            <a:ext cx="3288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CURRENT SITUATION</a:t>
            </a:r>
            <a:endParaRPr/>
          </a:p>
        </p:txBody>
      </p:sp>
      <p:sp>
        <p:nvSpPr>
          <p:cNvPr id="508" name="Google Shape;508;p3"/>
          <p:cNvSpPr/>
          <p:nvPr/>
        </p:nvSpPr>
        <p:spPr>
          <a:xfrm>
            <a:off x="1647937" y="1155772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"/>
          <p:cNvSpPr/>
          <p:nvPr/>
        </p:nvSpPr>
        <p:spPr>
          <a:xfrm>
            <a:off x="7078201" y="3738026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indoor, ceiling, computer&#10;&#10;Description automatically generated" id="510" name="Google Shape;5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9937" y="1400024"/>
            <a:ext cx="2645863" cy="1483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indoor&#10;&#10;Description automatically generated" id="511" name="Google Shape;5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5800" y="2614123"/>
            <a:ext cx="2532401" cy="15472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3"/>
          <p:cNvGrpSpPr/>
          <p:nvPr/>
        </p:nvGrpSpPr>
        <p:grpSpPr>
          <a:xfrm>
            <a:off x="109944" y="229312"/>
            <a:ext cx="4641764" cy="451172"/>
            <a:chOff x="103330" y="2327979"/>
            <a:chExt cx="7250206" cy="1073207"/>
          </a:xfrm>
        </p:grpSpPr>
        <p:sp>
          <p:nvSpPr>
            <p:cNvPr id="513" name="Google Shape;513;p3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103330" y="2327979"/>
              <a:ext cx="1777945" cy="1073207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473d178d8_0_8"/>
          <p:cNvSpPr txBox="1"/>
          <p:nvPr>
            <p:ph type="ctrTitle"/>
          </p:nvPr>
        </p:nvSpPr>
        <p:spPr>
          <a:xfrm>
            <a:off x="2406100" y="959414"/>
            <a:ext cx="3288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CURRENT SITUATION</a:t>
            </a:r>
            <a:endParaRPr/>
          </a:p>
        </p:txBody>
      </p:sp>
      <p:sp>
        <p:nvSpPr>
          <p:cNvPr id="523" name="Google Shape;523;gd473d178d8_0_8"/>
          <p:cNvSpPr/>
          <p:nvPr/>
        </p:nvSpPr>
        <p:spPr>
          <a:xfrm>
            <a:off x="1647937" y="1155772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d473d178d8_0_8"/>
          <p:cNvSpPr/>
          <p:nvPr/>
        </p:nvSpPr>
        <p:spPr>
          <a:xfrm>
            <a:off x="8312626" y="4375826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5" name="Google Shape;525;gd473d178d8_0_8"/>
          <p:cNvGrpSpPr/>
          <p:nvPr/>
        </p:nvGrpSpPr>
        <p:grpSpPr>
          <a:xfrm>
            <a:off x="109941" y="229321"/>
            <a:ext cx="4641582" cy="451181"/>
            <a:chOff x="103330" y="2327979"/>
            <a:chExt cx="7250206" cy="1073218"/>
          </a:xfrm>
        </p:grpSpPr>
        <p:sp>
          <p:nvSpPr>
            <p:cNvPr id="526" name="Google Shape;526;gd473d178d8_0_8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d473d178d8_0_8"/>
            <p:cNvSpPr/>
            <p:nvPr/>
          </p:nvSpPr>
          <p:spPr>
            <a:xfrm>
              <a:off x="103330" y="2327979"/>
              <a:ext cx="1777888" cy="1073218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d473d178d8_0_8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d473d178d8_0_8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d473d178d8_0_8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gd473d178d8_0_8"/>
          <p:cNvSpPr txBox="1"/>
          <p:nvPr/>
        </p:nvSpPr>
        <p:spPr>
          <a:xfrm>
            <a:off x="901650" y="1407775"/>
            <a:ext cx="7340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Problem 2: Elevator 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Power Outage at Muritala Mohammed Airport, Lagos Traps People Inside Elevator for 45 Minutes![1]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Problem 3: Restricted Area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On May 7, 2020, </a:t>
            </a: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Southwest Airlines Flight 1392</a:t>
            </a: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struck and killed a pedestrian while landing on runway 17R at </a:t>
            </a: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Austin–Bergstrom International Airport</a:t>
            </a: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 The victim, who was not a badged airport employee, was subsequently confirmed to have breached airport security in reaching the runway. 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Problem 4: Devices stolen from airport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According to police, unknown suspects(s) entered the 40 acre Mauka Extension Project construction site in Daniel K. Inouye Airport and proceeded to steal approximately $100K in hand tools and construction equipmen</a:t>
            </a: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 on December 20th at 11 p.m.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473d178d8_0_24"/>
          <p:cNvSpPr txBox="1"/>
          <p:nvPr>
            <p:ph type="ctrTitle"/>
          </p:nvPr>
        </p:nvSpPr>
        <p:spPr>
          <a:xfrm>
            <a:off x="1462925" y="1008127"/>
            <a:ext cx="3288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CURRENT SITUATION</a:t>
            </a:r>
            <a:endParaRPr/>
          </a:p>
        </p:txBody>
      </p:sp>
      <p:sp>
        <p:nvSpPr>
          <p:cNvPr id="537" name="Google Shape;537;gd473d178d8_0_24"/>
          <p:cNvSpPr/>
          <p:nvPr/>
        </p:nvSpPr>
        <p:spPr>
          <a:xfrm>
            <a:off x="989562" y="959422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d473d178d8_0_24"/>
          <p:cNvSpPr/>
          <p:nvPr/>
        </p:nvSpPr>
        <p:spPr>
          <a:xfrm>
            <a:off x="7078201" y="3738026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9" name="Google Shape;539;gd473d178d8_0_24"/>
          <p:cNvGrpSpPr/>
          <p:nvPr/>
        </p:nvGrpSpPr>
        <p:grpSpPr>
          <a:xfrm>
            <a:off x="109941" y="229321"/>
            <a:ext cx="4641582" cy="451181"/>
            <a:chOff x="103330" y="2327979"/>
            <a:chExt cx="7250206" cy="1073218"/>
          </a:xfrm>
        </p:grpSpPr>
        <p:sp>
          <p:nvSpPr>
            <p:cNvPr id="540" name="Google Shape;540;gd473d178d8_0_24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d473d178d8_0_24"/>
            <p:cNvSpPr/>
            <p:nvPr/>
          </p:nvSpPr>
          <p:spPr>
            <a:xfrm>
              <a:off x="103330" y="2327979"/>
              <a:ext cx="1777888" cy="1073218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d473d178d8_0_24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d473d178d8_0_24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d473d178d8_0_24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gd473d178d8_0_24"/>
          <p:cNvSpPr txBox="1"/>
          <p:nvPr/>
        </p:nvSpPr>
        <p:spPr>
          <a:xfrm>
            <a:off x="750375" y="1980475"/>
            <a:ext cx="7340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1.</a:t>
            </a: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https://www.bellanaija.com/2012/05/power-outage-at-muritala-mohammed-airport-lagos-traps-people-inside-elevator-for-45-minutes/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2.https://www.wikiwand.com/en/Airport_security#/Notable_incidents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3.https://www.khon2.com/local-news/over-100k-worth-of-equipment-stolen-from-airport-construction-site/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6" name="Google Shape;546;gd473d178d8_0_24"/>
          <p:cNvSpPr txBox="1"/>
          <p:nvPr/>
        </p:nvSpPr>
        <p:spPr>
          <a:xfrm>
            <a:off x="6501425" y="1343850"/>
            <a:ext cx="220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citation</a:t>
            </a:r>
            <a:endParaRPr sz="21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1" name="Google Shape;551;p4"/>
          <p:cNvCxnSpPr>
            <a:endCxn id="552" idx="1"/>
          </p:cNvCxnSpPr>
          <p:nvPr/>
        </p:nvCxnSpPr>
        <p:spPr>
          <a:xfrm flipH="1" rot="5400000">
            <a:off x="1203175" y="2002350"/>
            <a:ext cx="2287800" cy="1226700"/>
          </a:xfrm>
          <a:prstGeom prst="bentConnector4">
            <a:avLst>
              <a:gd fmla="val 23940" name="adj1"/>
              <a:gd fmla="val 119412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4"/>
          <p:cNvSpPr txBox="1"/>
          <p:nvPr>
            <p:ph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890,758</a:t>
            </a:r>
            <a:endParaRPr/>
          </a:p>
        </p:txBody>
      </p:sp>
      <p:sp>
        <p:nvSpPr>
          <p:cNvPr id="553" name="Google Shape;553;p4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Number of devices appear in T</a:t>
            </a:r>
            <a:r>
              <a:rPr lang="en"/>
              <a:t>PS</a:t>
            </a:r>
            <a:r>
              <a:rPr lang="en"/>
              <a:t>1 Level 2</a:t>
            </a:r>
            <a:endParaRPr/>
          </a:p>
        </p:txBody>
      </p:sp>
      <p:sp>
        <p:nvSpPr>
          <p:cNvPr id="554" name="Google Shape;554;p4"/>
          <p:cNvSpPr/>
          <p:nvPr/>
        </p:nvSpPr>
        <p:spPr>
          <a:xfrm>
            <a:off x="2036916" y="1103392"/>
            <a:ext cx="698223" cy="599655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4"/>
          <p:cNvGrpSpPr/>
          <p:nvPr/>
        </p:nvGrpSpPr>
        <p:grpSpPr>
          <a:xfrm>
            <a:off x="109941" y="229321"/>
            <a:ext cx="4641582" cy="451181"/>
            <a:chOff x="103330" y="2327979"/>
            <a:chExt cx="7250206" cy="1073218"/>
          </a:xfrm>
        </p:grpSpPr>
        <p:sp>
          <p:nvSpPr>
            <p:cNvPr id="556" name="Google Shape;556;p4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03330" y="2327979"/>
              <a:ext cx="1777888" cy="1073218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6"/>
          <p:cNvGrpSpPr/>
          <p:nvPr/>
        </p:nvGrpSpPr>
        <p:grpSpPr>
          <a:xfrm>
            <a:off x="627321" y="1952784"/>
            <a:ext cx="7761767" cy="2835693"/>
            <a:chOff x="6894650" y="2574740"/>
            <a:chExt cx="1445100" cy="492111"/>
          </a:xfrm>
        </p:grpSpPr>
        <p:sp>
          <p:nvSpPr>
            <p:cNvPr id="566" name="Google Shape;566;p6"/>
            <p:cNvSpPr/>
            <p:nvPr/>
          </p:nvSpPr>
          <p:spPr>
            <a:xfrm>
              <a:off x="7151862" y="2854413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5A654F"/>
            </a:solidFill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Unrecorded devices in </a:t>
              </a:r>
              <a:r>
                <a:rPr lang="en" sz="1300">
                  <a:solidFill>
                    <a:schemeClr val="lt1"/>
                  </a:solidFill>
                </a:rPr>
                <a:t>restricted</a:t>
              </a: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areas</a:t>
              </a:r>
              <a:endParaRPr sz="1300"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7664213" y="2854413"/>
              <a:ext cx="414806" cy="212438"/>
            </a:xfrm>
            <a:custGeom>
              <a:rect b="b" l="l" r="r" t="t"/>
              <a:pathLst>
                <a:path extrusionOk="0"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A495BE"/>
            </a:solidFill>
            <a:ln cap="flat" cmpd="sng" w="9525">
              <a:solidFill>
                <a:srgbClr val="FF99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Abnormal movement of facilities</a:t>
              </a:r>
              <a:endParaRPr sz="1300"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6895687" y="2575804"/>
              <a:ext cx="420489" cy="212471"/>
            </a:xfrm>
            <a:custGeom>
              <a:rect b="b" l="l" r="r" t="t"/>
              <a:pathLst>
                <a:path extrusionOk="0"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E898AC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Abnormal </a:t>
              </a:r>
              <a:endParaRPr sz="13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</a:rPr>
                <a:t>d</a:t>
              </a: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ispersion</a:t>
              </a:r>
              <a:r>
                <a:rPr lang="en" sz="1300">
                  <a:solidFill>
                    <a:schemeClr val="lt1"/>
                  </a:solidFill>
                </a:rPr>
                <a:t>/</a:t>
              </a:r>
              <a:r>
                <a:rPr lang="en" sz="1300">
                  <a:solidFill>
                    <a:schemeClr val="lt1"/>
                  </a:solidFill>
                </a:rPr>
                <a:t>concentration</a:t>
              </a:r>
              <a:endParaRPr sz="1300">
                <a:solidFill>
                  <a:schemeClr val="lt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of the crowd</a:t>
              </a:r>
              <a:endParaRPr sz="13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7399530" y="2574740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00CFCC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" sz="1300">
                  <a:solidFill>
                    <a:schemeClr val="lt1"/>
                  </a:solidFill>
                </a:rPr>
                <a:t>Abnormal </a:t>
              </a:r>
              <a:r>
                <a:rPr lang="en" sz="1300">
                  <a:solidFill>
                    <a:schemeClr val="lt1"/>
                  </a:solidFill>
                </a:rPr>
                <a:t>staying</a:t>
              </a:r>
              <a:endParaRPr sz="13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</a:rPr>
                <a:t>at fixed location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7911880" y="2574740"/>
              <a:ext cx="420489" cy="212438"/>
            </a:xfrm>
            <a:custGeom>
              <a:rect b="b" l="l" r="r" t="t"/>
              <a:pathLst>
                <a:path extrusionOk="0"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Abnormal </a:t>
              </a:r>
              <a:endParaRPr sz="13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high/low flow </a:t>
              </a:r>
              <a:endParaRPr sz="13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of customer traffic </a:t>
              </a:r>
              <a:endParaRPr sz="13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1" name="Google Shape;571;p6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72" name="Google Shape;572;p6"/>
          <p:cNvSpPr/>
          <p:nvPr/>
        </p:nvSpPr>
        <p:spPr>
          <a:xfrm>
            <a:off x="467359" y="1108847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"/>
          <p:cNvSpPr txBox="1"/>
          <p:nvPr/>
        </p:nvSpPr>
        <p:spPr>
          <a:xfrm>
            <a:off x="990050" y="1081900"/>
            <a:ext cx="46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DETECT ABNORMAL MOVEMENT &amp; DENSITY</a:t>
            </a:r>
            <a:endParaRPr/>
          </a:p>
        </p:txBody>
      </p:sp>
      <p:grpSp>
        <p:nvGrpSpPr>
          <p:cNvPr id="574" name="Google Shape;574;p6"/>
          <p:cNvGrpSpPr/>
          <p:nvPr/>
        </p:nvGrpSpPr>
        <p:grpSpPr>
          <a:xfrm>
            <a:off x="221224" y="203889"/>
            <a:ext cx="4606028" cy="461363"/>
            <a:chOff x="277144" y="2289703"/>
            <a:chExt cx="7194388" cy="1097449"/>
          </a:xfrm>
        </p:grpSpPr>
        <p:sp>
          <p:nvSpPr>
            <p:cNvPr id="575" name="Google Shape;575;p6"/>
            <p:cNvSpPr/>
            <p:nvPr/>
          </p:nvSpPr>
          <p:spPr>
            <a:xfrm>
              <a:off x="3050158" y="250471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77144" y="250471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1545792" y="2289703"/>
              <a:ext cx="1763172" cy="1097449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5827607" y="250471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4442488" y="2506789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"/>
          <p:cNvSpPr txBox="1"/>
          <p:nvPr>
            <p:ph idx="13" type="ctrTitle"/>
          </p:nvPr>
        </p:nvSpPr>
        <p:spPr>
          <a:xfrm>
            <a:off x="4785238" y="3709273"/>
            <a:ext cx="277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EMERGENCY SITUATION</a:t>
            </a:r>
            <a:endParaRPr/>
          </a:p>
        </p:txBody>
      </p:sp>
      <p:sp>
        <p:nvSpPr>
          <p:cNvPr id="585" name="Google Shape;585;p5"/>
          <p:cNvSpPr txBox="1"/>
          <p:nvPr>
            <p:ph idx="4" type="ctrTitle"/>
          </p:nvPr>
        </p:nvSpPr>
        <p:spPr>
          <a:xfrm>
            <a:off x="1275642" y="3711972"/>
            <a:ext cx="2519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MAINTENANCE NEEDS</a:t>
            </a:r>
            <a:endParaRPr/>
          </a:p>
        </p:txBody>
      </p:sp>
      <p:sp>
        <p:nvSpPr>
          <p:cNvPr id="586" name="Google Shape;586;p5"/>
          <p:cNvSpPr txBox="1"/>
          <p:nvPr>
            <p:ph idx="6" type="title"/>
          </p:nvPr>
        </p:nvSpPr>
        <p:spPr>
          <a:xfrm>
            <a:off x="2041264" y="306726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7" name="Google Shape;587;p5"/>
          <p:cNvSpPr txBox="1"/>
          <p:nvPr>
            <p:ph idx="9" type="title"/>
          </p:nvPr>
        </p:nvSpPr>
        <p:spPr>
          <a:xfrm>
            <a:off x="5669339" y="3067279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8" name="Google Shape;588;p5"/>
          <p:cNvSpPr/>
          <p:nvPr/>
        </p:nvSpPr>
        <p:spPr>
          <a:xfrm>
            <a:off x="2043797" y="1964855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"/>
          <p:cNvSpPr/>
          <p:nvPr/>
        </p:nvSpPr>
        <p:spPr>
          <a:xfrm>
            <a:off x="5620545" y="1964838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5"/>
          <p:cNvCxnSpPr>
            <a:stCxn id="588" idx="1"/>
          </p:cNvCxnSpPr>
          <p:nvPr/>
        </p:nvCxnSpPr>
        <p:spPr>
          <a:xfrm>
            <a:off x="2043797" y="2376905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1" name="Google Shape;591;p5"/>
          <p:cNvCxnSpPr>
            <a:stCxn id="589" idx="1"/>
          </p:cNvCxnSpPr>
          <p:nvPr/>
        </p:nvCxnSpPr>
        <p:spPr>
          <a:xfrm>
            <a:off x="5620545" y="2376888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"/>
          <p:cNvSpPr/>
          <p:nvPr/>
        </p:nvSpPr>
        <p:spPr>
          <a:xfrm>
            <a:off x="667789" y="1156161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"/>
          <p:cNvSpPr/>
          <p:nvPr/>
        </p:nvSpPr>
        <p:spPr>
          <a:xfrm>
            <a:off x="8055997" y="2402963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5"/>
          <p:cNvGrpSpPr/>
          <p:nvPr/>
        </p:nvGrpSpPr>
        <p:grpSpPr>
          <a:xfrm>
            <a:off x="2167249" y="2086760"/>
            <a:ext cx="577211" cy="580283"/>
            <a:chOff x="3095745" y="3805393"/>
            <a:chExt cx="352840" cy="354718"/>
          </a:xfrm>
        </p:grpSpPr>
        <p:sp>
          <p:nvSpPr>
            <p:cNvPr id="595" name="Google Shape;595;p5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5"/>
          <p:cNvGrpSpPr/>
          <p:nvPr/>
        </p:nvGrpSpPr>
        <p:grpSpPr>
          <a:xfrm>
            <a:off x="5740694" y="2086744"/>
            <a:ext cx="583818" cy="580315"/>
            <a:chOff x="3541011" y="3367320"/>
            <a:chExt cx="348257" cy="346188"/>
          </a:xfrm>
        </p:grpSpPr>
        <p:sp>
          <p:nvSpPr>
            <p:cNvPr id="602" name="Google Shape;602;p5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5"/>
          <p:cNvSpPr txBox="1"/>
          <p:nvPr/>
        </p:nvSpPr>
        <p:spPr>
          <a:xfrm>
            <a:off x="1180250" y="1156138"/>
            <a:ext cx="650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GOAL：E</a:t>
            </a:r>
            <a:r>
              <a:rPr lang="en">
                <a:solidFill>
                  <a:schemeClr val="lt1"/>
                </a:solidFill>
              </a:rPr>
              <a:t>nhance the efficiency of detection and response time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07" name="Google Shape;607;p5"/>
          <p:cNvGrpSpPr/>
          <p:nvPr/>
        </p:nvGrpSpPr>
        <p:grpSpPr>
          <a:xfrm>
            <a:off x="218880" y="213220"/>
            <a:ext cx="4608372" cy="461363"/>
            <a:chOff x="273483" y="2289703"/>
            <a:chExt cx="7198049" cy="1097449"/>
          </a:xfrm>
        </p:grpSpPr>
        <p:sp>
          <p:nvSpPr>
            <p:cNvPr id="608" name="Google Shape;608;p5"/>
            <p:cNvSpPr/>
            <p:nvPr/>
          </p:nvSpPr>
          <p:spPr>
            <a:xfrm>
              <a:off x="3050158" y="250471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273483" y="250471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1545792" y="2289703"/>
              <a:ext cx="1763172" cy="1097449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5827607" y="250471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4442488" y="2506789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"/>
          <p:cNvSpPr txBox="1"/>
          <p:nvPr>
            <p:ph idx="1" type="subTitle"/>
          </p:nvPr>
        </p:nvSpPr>
        <p:spPr>
          <a:xfrm>
            <a:off x="457200" y="1867035"/>
            <a:ext cx="2402197" cy="9037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“When there’s a fire incident or bomb threat, people will be running away from the site.”</a:t>
            </a:r>
            <a:endParaRPr/>
          </a:p>
        </p:txBody>
      </p:sp>
      <p:sp>
        <p:nvSpPr>
          <p:cNvPr id="618" name="Google Shape;618;p7"/>
          <p:cNvSpPr txBox="1"/>
          <p:nvPr>
            <p:ph idx="3" type="subTitle"/>
          </p:nvPr>
        </p:nvSpPr>
        <p:spPr>
          <a:xfrm>
            <a:off x="3394235" y="1867043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“When there’s medical related emergency, the crowd will be gathering at one location.”</a:t>
            </a:r>
            <a:endParaRPr/>
          </a:p>
        </p:txBody>
      </p:sp>
      <p:sp>
        <p:nvSpPr>
          <p:cNvPr id="619" name="Google Shape;619;p7"/>
          <p:cNvSpPr txBox="1"/>
          <p:nvPr>
            <p:ph idx="5" type="subTitle"/>
          </p:nvPr>
        </p:nvSpPr>
        <p:spPr>
          <a:xfrm>
            <a:off x="6102096" y="1867034"/>
            <a:ext cx="2733560" cy="11537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“If a non-airport device appears in a place that is not open to the public, that might be guests entering restricted areas, either by mistake or on purpose.”</a:t>
            </a:r>
            <a:endParaRPr/>
          </a:p>
        </p:txBody>
      </p:sp>
      <p:sp>
        <p:nvSpPr>
          <p:cNvPr id="620" name="Google Shape;620;p7"/>
          <p:cNvSpPr txBox="1"/>
          <p:nvPr>
            <p:ph idx="8" type="subTitle"/>
          </p:nvPr>
        </p:nvSpPr>
        <p:spPr>
          <a:xfrm>
            <a:off x="466675" y="3738701"/>
            <a:ext cx="2561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“When a person is stuck in an elevator, the device remains at the same location for a long </a:t>
            </a:r>
            <a:r>
              <a:rPr lang="en"/>
              <a:t>period</a:t>
            </a:r>
            <a:r>
              <a:rPr lang="en"/>
              <a:t> of time.”</a:t>
            </a:r>
            <a:endParaRPr/>
          </a:p>
        </p:txBody>
      </p:sp>
      <p:sp>
        <p:nvSpPr>
          <p:cNvPr id="621" name="Google Shape;621;p7"/>
          <p:cNvSpPr txBox="1"/>
          <p:nvPr>
            <p:ph idx="13" type="subTitle"/>
          </p:nvPr>
        </p:nvSpPr>
        <p:spPr>
          <a:xfrm>
            <a:off x="3264372" y="3734504"/>
            <a:ext cx="2448211" cy="8602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“When the restroom or other facilities needs maintenance, the passenger flow will drop significantly.”</a:t>
            </a:r>
            <a:endParaRPr/>
          </a:p>
        </p:txBody>
      </p:sp>
      <p:sp>
        <p:nvSpPr>
          <p:cNvPr id="622" name="Google Shape;622;p7"/>
          <p:cNvSpPr txBox="1"/>
          <p:nvPr>
            <p:ph idx="15" type="subTitle"/>
          </p:nvPr>
        </p:nvSpPr>
        <p:spPr>
          <a:xfrm>
            <a:off x="5898108" y="3707176"/>
            <a:ext cx="2733559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“An airport device moves out of its normal range may be associated with equipment stealing.”</a:t>
            </a:r>
            <a:endParaRPr/>
          </a:p>
        </p:txBody>
      </p:sp>
      <p:sp>
        <p:nvSpPr>
          <p:cNvPr id="623" name="Google Shape;623;p7"/>
          <p:cNvSpPr/>
          <p:nvPr/>
        </p:nvSpPr>
        <p:spPr>
          <a:xfrm>
            <a:off x="1551397" y="3228568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"/>
          <p:cNvSpPr/>
          <p:nvPr/>
        </p:nvSpPr>
        <p:spPr>
          <a:xfrm>
            <a:off x="4286735" y="3228568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"/>
          <p:cNvSpPr/>
          <p:nvPr/>
        </p:nvSpPr>
        <p:spPr>
          <a:xfrm>
            <a:off x="7029696" y="3228568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7"/>
          <p:cNvSpPr/>
          <p:nvPr/>
        </p:nvSpPr>
        <p:spPr>
          <a:xfrm>
            <a:off x="1551397" y="1386526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7"/>
          <p:cNvSpPr/>
          <p:nvPr/>
        </p:nvSpPr>
        <p:spPr>
          <a:xfrm>
            <a:off x="4286735" y="1386526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"/>
          <p:cNvSpPr/>
          <p:nvPr/>
        </p:nvSpPr>
        <p:spPr>
          <a:xfrm>
            <a:off x="7029696" y="1386526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7"/>
          <p:cNvCxnSpPr>
            <a:stCxn id="626" idx="3"/>
            <a:endCxn id="624" idx="1"/>
          </p:cNvCxnSpPr>
          <p:nvPr/>
        </p:nvCxnSpPr>
        <p:spPr>
          <a:xfrm>
            <a:off x="1966897" y="1594276"/>
            <a:ext cx="2319900" cy="1842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7"/>
          <p:cNvCxnSpPr>
            <a:stCxn id="624" idx="3"/>
            <a:endCxn id="628" idx="1"/>
          </p:cNvCxnSpPr>
          <p:nvPr/>
        </p:nvCxnSpPr>
        <p:spPr>
          <a:xfrm flipH="1" rot="10800000">
            <a:off x="4702235" y="1594318"/>
            <a:ext cx="2327400" cy="1842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1" name="Google Shape;631;p7"/>
          <p:cNvGrpSpPr/>
          <p:nvPr/>
        </p:nvGrpSpPr>
        <p:grpSpPr>
          <a:xfrm>
            <a:off x="4362116" y="3259970"/>
            <a:ext cx="264813" cy="352693"/>
            <a:chOff x="6703732" y="3346936"/>
            <a:chExt cx="264813" cy="352693"/>
          </a:xfrm>
        </p:grpSpPr>
        <p:sp>
          <p:nvSpPr>
            <p:cNvPr id="632" name="Google Shape;632;p7"/>
            <p:cNvSpPr/>
            <p:nvPr/>
          </p:nvSpPr>
          <p:spPr>
            <a:xfrm>
              <a:off x="6797283" y="3468777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6863272" y="3468777"/>
              <a:ext cx="10613" cy="15872"/>
            </a:xfrm>
            <a:custGeom>
              <a:rect b="b" l="l" r="r" t="t"/>
              <a:pathLst>
                <a:path extrusionOk="0" h="501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6814231" y="3507712"/>
              <a:ext cx="43433" cy="15777"/>
            </a:xfrm>
            <a:custGeom>
              <a:rect b="b" l="l" r="r" t="t"/>
              <a:pathLst>
                <a:path extrusionOk="0" h="498" w="1371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6902143" y="3489876"/>
              <a:ext cx="32" cy="412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6703732" y="3346936"/>
              <a:ext cx="264813" cy="352693"/>
            </a:xfrm>
            <a:custGeom>
              <a:rect b="b" l="l" r="r" t="t"/>
              <a:pathLst>
                <a:path extrusionOk="0" h="11133" w="8359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7"/>
          <p:cNvGrpSpPr/>
          <p:nvPr/>
        </p:nvGrpSpPr>
        <p:grpSpPr>
          <a:xfrm>
            <a:off x="1623521" y="3262904"/>
            <a:ext cx="271244" cy="346801"/>
            <a:chOff x="4899999" y="2882095"/>
            <a:chExt cx="271244" cy="346801"/>
          </a:xfrm>
        </p:grpSpPr>
        <p:sp>
          <p:nvSpPr>
            <p:cNvPr id="638" name="Google Shape;638;p7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7"/>
          <p:cNvGrpSpPr/>
          <p:nvPr/>
        </p:nvGrpSpPr>
        <p:grpSpPr>
          <a:xfrm>
            <a:off x="1632808" y="1421313"/>
            <a:ext cx="260283" cy="345914"/>
            <a:chOff x="8055961" y="2881842"/>
            <a:chExt cx="260283" cy="345914"/>
          </a:xfrm>
        </p:grpSpPr>
        <p:sp>
          <p:nvSpPr>
            <p:cNvPr id="649" name="Google Shape;649;p7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7"/>
          <p:cNvGrpSpPr/>
          <p:nvPr/>
        </p:nvGrpSpPr>
        <p:grpSpPr>
          <a:xfrm>
            <a:off x="7103447" y="1415635"/>
            <a:ext cx="279513" cy="357255"/>
            <a:chOff x="4897750" y="2415639"/>
            <a:chExt cx="279513" cy="357255"/>
          </a:xfrm>
        </p:grpSpPr>
        <p:sp>
          <p:nvSpPr>
            <p:cNvPr id="654" name="Google Shape;654;p7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p7"/>
          <p:cNvGrpSpPr/>
          <p:nvPr/>
        </p:nvGrpSpPr>
        <p:grpSpPr>
          <a:xfrm>
            <a:off x="7110992" y="3259583"/>
            <a:ext cx="264433" cy="353454"/>
            <a:chOff x="8054820" y="2416399"/>
            <a:chExt cx="264433" cy="353454"/>
          </a:xfrm>
        </p:grpSpPr>
        <p:sp>
          <p:nvSpPr>
            <p:cNvPr id="663" name="Google Shape;663;p7"/>
            <p:cNvSpPr/>
            <p:nvPr/>
          </p:nvSpPr>
          <p:spPr>
            <a:xfrm>
              <a:off x="8148371" y="2538621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8214361" y="2538621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8054820" y="2416399"/>
              <a:ext cx="264433" cy="353454"/>
            </a:xfrm>
            <a:custGeom>
              <a:rect b="b" l="l" r="r" t="t"/>
              <a:pathLst>
                <a:path extrusionOk="0" h="11157" w="8347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8164972" y="2582371"/>
              <a:ext cx="43782" cy="15492"/>
            </a:xfrm>
            <a:custGeom>
              <a:rect b="b" l="l" r="r" t="t"/>
              <a:pathLst>
                <a:path extrusionOk="0" h="489" w="1382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8141592" y="2519137"/>
              <a:ext cx="18501" cy="13844"/>
            </a:xfrm>
            <a:custGeom>
              <a:rect b="b" l="l" r="r" t="t"/>
              <a:pathLst>
                <a:path extrusionOk="0" h="437" w="584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8211731" y="2518409"/>
              <a:ext cx="18881" cy="13812"/>
            </a:xfrm>
            <a:custGeom>
              <a:rect b="b" l="l" r="r" t="t"/>
              <a:pathLst>
                <a:path extrusionOk="0" h="436" w="596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7"/>
          <p:cNvGrpSpPr/>
          <p:nvPr/>
        </p:nvGrpSpPr>
        <p:grpSpPr>
          <a:xfrm>
            <a:off x="4360586" y="1416410"/>
            <a:ext cx="267854" cy="355735"/>
            <a:chOff x="4903389" y="1500214"/>
            <a:chExt cx="267854" cy="355735"/>
          </a:xfrm>
        </p:grpSpPr>
        <p:sp>
          <p:nvSpPr>
            <p:cNvPr id="670" name="Google Shape;670;p7"/>
            <p:cNvSpPr/>
            <p:nvPr/>
          </p:nvSpPr>
          <p:spPr>
            <a:xfrm>
              <a:off x="4997700" y="16118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5064830" y="1611854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5013160" y="1650820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4903389" y="1500214"/>
              <a:ext cx="267854" cy="355735"/>
            </a:xfrm>
            <a:custGeom>
              <a:rect b="b" l="l" r="r" t="t"/>
              <a:pathLst>
                <a:path extrusionOk="0" h="11229" w="8455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5031281" y="1828007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7"/>
          <p:cNvGrpSpPr/>
          <p:nvPr/>
        </p:nvGrpSpPr>
        <p:grpSpPr>
          <a:xfrm>
            <a:off x="218873" y="200657"/>
            <a:ext cx="4608191" cy="461368"/>
            <a:chOff x="273483" y="2289703"/>
            <a:chExt cx="7198049" cy="1097449"/>
          </a:xfrm>
        </p:grpSpPr>
        <p:sp>
          <p:nvSpPr>
            <p:cNvPr id="676" name="Google Shape;676;p7"/>
            <p:cNvSpPr/>
            <p:nvPr/>
          </p:nvSpPr>
          <p:spPr>
            <a:xfrm>
              <a:off x="3050158" y="250471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IDEATE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273483" y="2506789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EMPATHIZE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1545792" y="2289703"/>
              <a:ext cx="1763172" cy="1097449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5827607" y="250471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4442488" y="2506789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PROTOTYPE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1" name="Google Shape;681;p7"/>
          <p:cNvSpPr/>
          <p:nvPr/>
        </p:nvSpPr>
        <p:spPr>
          <a:xfrm>
            <a:off x="333634" y="893497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"/>
          <p:cNvSpPr txBox="1"/>
          <p:nvPr/>
        </p:nvSpPr>
        <p:spPr>
          <a:xfrm>
            <a:off x="856327" y="866550"/>
            <a:ext cx="405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SPECIFIC APPLICATION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